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18"/>
  </p:notesMasterIdLst>
  <p:sldIdLst>
    <p:sldId id="256" r:id="rId2"/>
    <p:sldId id="276" r:id="rId3"/>
    <p:sldId id="270" r:id="rId4"/>
    <p:sldId id="279" r:id="rId5"/>
    <p:sldId id="277" r:id="rId6"/>
    <p:sldId id="281" r:id="rId7"/>
    <p:sldId id="282" r:id="rId8"/>
    <p:sldId id="280" r:id="rId9"/>
    <p:sldId id="266" r:id="rId10"/>
    <p:sldId id="265" r:id="rId11"/>
    <p:sldId id="271" r:id="rId12"/>
    <p:sldId id="272" r:id="rId13"/>
    <p:sldId id="273" r:id="rId14"/>
    <p:sldId id="275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7C7DA-77C2-48BE-8512-CE2B1768F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A04FA-98BF-4CDE-8F7D-35EA28CDF387}" type="pres">
      <dgm:prSet presAssocID="{DB37C7DA-77C2-48BE-8512-CE2B1768FA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0797D-8217-4CC4-BFEA-5FB7ABB90E6C}" type="presOf" srcId="{DB37C7DA-77C2-48BE-8512-CE2B1768FA8D}" destId="{5B3A04FA-98BF-4CDE-8F7D-35EA28CDF387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37C7DA-77C2-48BE-8512-CE2B1768FA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74E60-046E-455A-AC57-37A437816228}">
      <dgm:prSet phldrT="[Text]"/>
      <dgm:spPr/>
      <dgm:t>
        <a:bodyPr/>
        <a:lstStyle/>
        <a:p>
          <a:r>
            <a:rPr lang="en-US" dirty="0" smtClean="0"/>
            <a:t>Venue :  Indoor Training (Company / Hotel)</a:t>
          </a:r>
          <a:endParaRPr lang="en-US" dirty="0"/>
        </a:p>
      </dgm:t>
    </dgm:pt>
    <dgm:pt modelId="{9F16A43C-586A-488B-8B68-072036E01DDE}" type="parTrans" cxnId="{F92D5DC5-AC17-4460-BF7A-C4CE25BCA014}">
      <dgm:prSet/>
      <dgm:spPr/>
      <dgm:t>
        <a:bodyPr/>
        <a:lstStyle/>
        <a:p>
          <a:endParaRPr lang="en-US"/>
        </a:p>
      </dgm:t>
    </dgm:pt>
    <dgm:pt modelId="{CA789B3D-0C63-4383-B667-7339D408A33F}" type="sibTrans" cxnId="{F92D5DC5-AC17-4460-BF7A-C4CE25BCA014}">
      <dgm:prSet/>
      <dgm:spPr/>
      <dgm:t>
        <a:bodyPr/>
        <a:lstStyle/>
        <a:p>
          <a:endParaRPr lang="en-US"/>
        </a:p>
      </dgm:t>
    </dgm:pt>
    <dgm:pt modelId="{70E12C62-244C-4540-B872-52F0073C7456}">
      <dgm:prSet phldrT="[Text]"/>
      <dgm:spPr/>
      <dgm:t>
        <a:bodyPr/>
        <a:lstStyle/>
        <a:p>
          <a:r>
            <a:rPr lang="en-US" dirty="0" smtClean="0"/>
            <a:t>Participants: </a:t>
          </a:r>
          <a:endParaRPr lang="en-US" dirty="0"/>
        </a:p>
      </dgm:t>
    </dgm:pt>
    <dgm:pt modelId="{62B29F09-3E76-4C87-BDD2-434777996EB3}" type="parTrans" cxnId="{30476EB8-7C10-4FF8-8631-FA8AAA649E01}">
      <dgm:prSet/>
      <dgm:spPr/>
      <dgm:t>
        <a:bodyPr/>
        <a:lstStyle/>
        <a:p>
          <a:endParaRPr lang="en-US"/>
        </a:p>
      </dgm:t>
    </dgm:pt>
    <dgm:pt modelId="{AF14376F-A9D5-4320-B1BA-DD6AD1CF8207}" type="sibTrans" cxnId="{30476EB8-7C10-4FF8-8631-FA8AAA649E01}">
      <dgm:prSet/>
      <dgm:spPr/>
      <dgm:t>
        <a:bodyPr/>
        <a:lstStyle/>
        <a:p>
          <a:endParaRPr lang="en-US"/>
        </a:p>
      </dgm:t>
    </dgm:pt>
    <dgm:pt modelId="{D4CCB238-74F1-404E-AF1A-48B702B4A1DA}">
      <dgm:prSet phldrT="[Text]"/>
      <dgm:spPr/>
      <dgm:t>
        <a:bodyPr/>
        <a:lstStyle/>
        <a:p>
          <a:r>
            <a:rPr lang="en-US" dirty="0" smtClean="0"/>
            <a:t>Duration: 2 Day Training – 17</a:t>
          </a:r>
          <a:r>
            <a:rPr lang="en-US" baseline="30000" dirty="0" smtClean="0"/>
            <a:t>th</a:t>
          </a:r>
          <a:r>
            <a:rPr lang="en-US" dirty="0" smtClean="0"/>
            <a:t> and 18</a:t>
          </a:r>
          <a:r>
            <a:rPr lang="en-US" baseline="30000" dirty="0" smtClean="0"/>
            <a:t>th</a:t>
          </a:r>
          <a:r>
            <a:rPr lang="en-US" dirty="0" smtClean="0"/>
            <a:t> Nov 2014</a:t>
          </a:r>
          <a:endParaRPr lang="en-US" dirty="0"/>
        </a:p>
      </dgm:t>
    </dgm:pt>
    <dgm:pt modelId="{3184813C-F579-4726-A6F8-C2585112227C}" type="parTrans" cxnId="{2103EC84-F745-4E00-97E6-DF8A0EA736D8}">
      <dgm:prSet/>
      <dgm:spPr/>
      <dgm:t>
        <a:bodyPr/>
        <a:lstStyle/>
        <a:p>
          <a:endParaRPr lang="en-US"/>
        </a:p>
      </dgm:t>
    </dgm:pt>
    <dgm:pt modelId="{C714B111-E9DD-437F-8C7B-743770354541}" type="sibTrans" cxnId="{2103EC84-F745-4E00-97E6-DF8A0EA736D8}">
      <dgm:prSet/>
      <dgm:spPr/>
      <dgm:t>
        <a:bodyPr/>
        <a:lstStyle/>
        <a:p>
          <a:endParaRPr lang="en-US"/>
        </a:p>
      </dgm:t>
    </dgm:pt>
    <dgm:pt modelId="{1FC802CD-AD05-4D42-99A7-319F7576740E}">
      <dgm:prSet phldrT="[Text]"/>
      <dgm:spPr/>
      <dgm:t>
        <a:bodyPr/>
        <a:lstStyle/>
        <a:p>
          <a:r>
            <a:rPr lang="en-US" dirty="0" smtClean="0"/>
            <a:t>Profitability Growth through Enhancing -</a:t>
          </a:r>
          <a:endParaRPr lang="en-US" dirty="0"/>
        </a:p>
      </dgm:t>
    </dgm:pt>
    <dgm:pt modelId="{16DA39E3-74DC-4B21-A4C7-DCF1B263CC86}" type="parTrans" cxnId="{F6742947-B5FA-45A8-8D30-ED9F2FCE730C}">
      <dgm:prSet/>
      <dgm:spPr/>
      <dgm:t>
        <a:bodyPr/>
        <a:lstStyle/>
        <a:p>
          <a:endParaRPr lang="en-US"/>
        </a:p>
      </dgm:t>
    </dgm:pt>
    <dgm:pt modelId="{C13B10AA-2DCF-4180-B2DC-4239532152F0}" type="sibTrans" cxnId="{F6742947-B5FA-45A8-8D30-ED9F2FCE730C}">
      <dgm:prSet/>
      <dgm:spPr/>
      <dgm:t>
        <a:bodyPr/>
        <a:lstStyle/>
        <a:p>
          <a:endParaRPr lang="en-US"/>
        </a:p>
      </dgm:t>
    </dgm:pt>
    <dgm:pt modelId="{0B77EA26-0854-419D-8B50-455A2287E058}">
      <dgm:prSet phldrT="[Text]"/>
      <dgm:spPr/>
      <dgm:t>
        <a:bodyPr/>
        <a:lstStyle/>
        <a:p>
          <a:r>
            <a:rPr lang="en-US" dirty="0" smtClean="0"/>
            <a:t>25-30 participants</a:t>
          </a:r>
          <a:endParaRPr lang="en-US" dirty="0"/>
        </a:p>
      </dgm:t>
    </dgm:pt>
    <dgm:pt modelId="{6ECCC7FC-4E07-4D3B-BB59-CE8DD941A96D}" type="parTrans" cxnId="{D902E534-0691-4657-A849-B603D00ED11D}">
      <dgm:prSet/>
      <dgm:spPr/>
      <dgm:t>
        <a:bodyPr/>
        <a:lstStyle/>
        <a:p>
          <a:endParaRPr lang="en-US"/>
        </a:p>
      </dgm:t>
    </dgm:pt>
    <dgm:pt modelId="{FA7E06AE-47C7-49EF-AD4C-A05CC7F630E8}" type="sibTrans" cxnId="{D902E534-0691-4657-A849-B603D00ED11D}">
      <dgm:prSet/>
      <dgm:spPr/>
      <dgm:t>
        <a:bodyPr/>
        <a:lstStyle/>
        <a:p>
          <a:endParaRPr lang="en-US"/>
        </a:p>
      </dgm:t>
    </dgm:pt>
    <dgm:pt modelId="{191A8D14-108E-4A6B-AE4A-1CBD00481975}">
      <dgm:prSet phldrT="[Text]"/>
      <dgm:spPr/>
      <dgm:t>
        <a:bodyPr/>
        <a:lstStyle/>
        <a:p>
          <a:r>
            <a:rPr lang="en-US" dirty="0" smtClean="0"/>
            <a:t>Age Group: 30years+</a:t>
          </a:r>
          <a:endParaRPr lang="en-US" dirty="0"/>
        </a:p>
      </dgm:t>
    </dgm:pt>
    <dgm:pt modelId="{71F6106B-D539-4A0F-B3D1-343223AE6750}" type="parTrans" cxnId="{BFCF2D4B-F476-456C-829D-58649088F3EA}">
      <dgm:prSet/>
      <dgm:spPr/>
      <dgm:t>
        <a:bodyPr/>
        <a:lstStyle/>
        <a:p>
          <a:endParaRPr lang="en-US"/>
        </a:p>
      </dgm:t>
    </dgm:pt>
    <dgm:pt modelId="{6E588965-119A-4CDF-A753-609C8A47990C}" type="sibTrans" cxnId="{BFCF2D4B-F476-456C-829D-58649088F3EA}">
      <dgm:prSet/>
      <dgm:spPr/>
      <dgm:t>
        <a:bodyPr/>
        <a:lstStyle/>
        <a:p>
          <a:endParaRPr lang="en-US"/>
        </a:p>
      </dgm:t>
    </dgm:pt>
    <dgm:pt modelId="{77D366BA-A16E-4AD6-A0BE-C85168A4F721}">
      <dgm:prSet phldrT="[Text]"/>
      <dgm:spPr/>
      <dgm:t>
        <a:bodyPr/>
        <a:lstStyle/>
        <a:p>
          <a:r>
            <a:rPr lang="en-US" dirty="0" smtClean="0"/>
            <a:t>Sales Managers , BE, BE+MBA</a:t>
          </a:r>
          <a:endParaRPr lang="en-US" dirty="0"/>
        </a:p>
      </dgm:t>
    </dgm:pt>
    <dgm:pt modelId="{04AC6353-72DC-4CFD-B69A-F1DCC2645845}" type="parTrans" cxnId="{B074C73F-80F5-43DD-97B4-6CF9B70C03BD}">
      <dgm:prSet/>
      <dgm:spPr/>
      <dgm:t>
        <a:bodyPr/>
        <a:lstStyle/>
        <a:p>
          <a:endParaRPr lang="en-US"/>
        </a:p>
      </dgm:t>
    </dgm:pt>
    <dgm:pt modelId="{863DC68C-44CC-4234-A619-2C4B75B45DE5}" type="sibTrans" cxnId="{B074C73F-80F5-43DD-97B4-6CF9B70C03BD}">
      <dgm:prSet/>
      <dgm:spPr/>
      <dgm:t>
        <a:bodyPr/>
        <a:lstStyle/>
        <a:p>
          <a:endParaRPr lang="en-US"/>
        </a:p>
      </dgm:t>
    </dgm:pt>
    <dgm:pt modelId="{D6698892-72FC-4556-86D4-B933AFDEF506}">
      <dgm:prSet phldrT="[Text]"/>
      <dgm:spPr/>
      <dgm:t>
        <a:bodyPr/>
        <a:lstStyle/>
        <a:p>
          <a:r>
            <a:rPr lang="en-US" dirty="0" smtClean="0"/>
            <a:t>Leadership Skills</a:t>
          </a:r>
          <a:endParaRPr lang="en-US" dirty="0"/>
        </a:p>
      </dgm:t>
    </dgm:pt>
    <dgm:pt modelId="{F887E515-7F20-4BEC-A8D6-209B0D8A2B9B}" type="parTrans" cxnId="{3763FE6C-22BC-4417-9FE5-288C38EB233C}">
      <dgm:prSet/>
      <dgm:spPr/>
      <dgm:t>
        <a:bodyPr/>
        <a:lstStyle/>
        <a:p>
          <a:endParaRPr lang="en-US"/>
        </a:p>
      </dgm:t>
    </dgm:pt>
    <dgm:pt modelId="{BA4FA46A-D420-4A76-A69B-F6FA1C23082D}" type="sibTrans" cxnId="{3763FE6C-22BC-4417-9FE5-288C38EB233C}">
      <dgm:prSet/>
      <dgm:spPr/>
      <dgm:t>
        <a:bodyPr/>
        <a:lstStyle/>
        <a:p>
          <a:endParaRPr lang="en-US"/>
        </a:p>
      </dgm:t>
    </dgm:pt>
    <dgm:pt modelId="{820DCF8D-A54B-4CC2-85D4-EA5FAE615046}">
      <dgm:prSet phldrT="[Text]"/>
      <dgm:spPr/>
      <dgm:t>
        <a:bodyPr/>
        <a:lstStyle/>
        <a:p>
          <a:r>
            <a:rPr lang="en-US" dirty="0" smtClean="0"/>
            <a:t>Presentation and Communication Skills</a:t>
          </a:r>
          <a:endParaRPr lang="en-US" dirty="0"/>
        </a:p>
      </dgm:t>
    </dgm:pt>
    <dgm:pt modelId="{23C215FD-5543-47B3-8C9F-57A9977B6E6C}" type="parTrans" cxnId="{101818AF-84E2-49D2-B626-2F144C9FD1AD}">
      <dgm:prSet/>
      <dgm:spPr/>
      <dgm:t>
        <a:bodyPr/>
        <a:lstStyle/>
        <a:p>
          <a:endParaRPr lang="en-US"/>
        </a:p>
      </dgm:t>
    </dgm:pt>
    <dgm:pt modelId="{58D5ECA5-82A5-4D54-A02F-FE3F484D7FE9}" type="sibTrans" cxnId="{101818AF-84E2-49D2-B626-2F144C9FD1AD}">
      <dgm:prSet/>
      <dgm:spPr/>
      <dgm:t>
        <a:bodyPr/>
        <a:lstStyle/>
        <a:p>
          <a:endParaRPr lang="en-US"/>
        </a:p>
      </dgm:t>
    </dgm:pt>
    <dgm:pt modelId="{2E8CB935-2B4B-4732-984E-8015DDF193F1}">
      <dgm:prSet phldrT="[Text]"/>
      <dgm:spPr/>
      <dgm:t>
        <a:bodyPr/>
        <a:lstStyle/>
        <a:p>
          <a:r>
            <a:rPr lang="en-US" dirty="0" smtClean="0"/>
            <a:t>Out of the Box / Innovative Thinking</a:t>
          </a:r>
          <a:endParaRPr lang="en-US" dirty="0"/>
        </a:p>
      </dgm:t>
    </dgm:pt>
    <dgm:pt modelId="{22FD933C-DF40-424B-A499-6EB848EEB954}" type="parTrans" cxnId="{5ADED166-966D-4B71-8F4C-4BBC8F9BA8D9}">
      <dgm:prSet/>
      <dgm:spPr/>
      <dgm:t>
        <a:bodyPr/>
        <a:lstStyle/>
        <a:p>
          <a:endParaRPr lang="en-US"/>
        </a:p>
      </dgm:t>
    </dgm:pt>
    <dgm:pt modelId="{900E5CD0-28F0-4613-B519-5A47CA5AFF77}" type="sibTrans" cxnId="{5ADED166-966D-4B71-8F4C-4BBC8F9BA8D9}">
      <dgm:prSet/>
      <dgm:spPr/>
      <dgm:t>
        <a:bodyPr/>
        <a:lstStyle/>
        <a:p>
          <a:endParaRPr lang="en-US"/>
        </a:p>
      </dgm:t>
    </dgm:pt>
    <dgm:pt modelId="{5B3A04FA-98BF-4CDE-8F7D-35EA28CDF387}" type="pres">
      <dgm:prSet presAssocID="{DB37C7DA-77C2-48BE-8512-CE2B1768FA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150AA-5736-4181-9D39-37AEFAD733B5}" type="pres">
      <dgm:prSet presAssocID="{FFD74E60-046E-455A-AC57-37A4378162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FEE81-2108-4431-9293-87635E09309E}" type="pres">
      <dgm:prSet presAssocID="{CA789B3D-0C63-4383-B667-7339D408A33F}" presName="spacer" presStyleCnt="0"/>
      <dgm:spPr/>
    </dgm:pt>
    <dgm:pt modelId="{3261D287-11F1-40D8-8374-C4C75A4C56CB}" type="pres">
      <dgm:prSet presAssocID="{70E12C62-244C-4540-B872-52F0073C74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7A443-B19D-4A28-903B-35D27E5A6E03}" type="pres">
      <dgm:prSet presAssocID="{70E12C62-244C-4540-B872-52F0073C745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B1258-8690-4668-B76F-C59814C27EE4}" type="pres">
      <dgm:prSet presAssocID="{D4CCB238-74F1-404E-AF1A-48B702B4A1D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74D23-7DFE-4946-8FE1-9BDD67BE41C5}" type="pres">
      <dgm:prSet presAssocID="{C714B111-E9DD-437F-8C7B-743770354541}" presName="spacer" presStyleCnt="0"/>
      <dgm:spPr/>
    </dgm:pt>
    <dgm:pt modelId="{59C8A986-07F3-471E-AA0E-E3C89E1B5149}" type="pres">
      <dgm:prSet presAssocID="{1FC802CD-AD05-4D42-99A7-319F7576740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3B074-CAAE-4B78-A6B1-9C96F53D59C3}" type="pres">
      <dgm:prSet presAssocID="{1FC802CD-AD05-4D42-99A7-319F757674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ED166-966D-4B71-8F4C-4BBC8F9BA8D9}" srcId="{1FC802CD-AD05-4D42-99A7-319F7576740E}" destId="{2E8CB935-2B4B-4732-984E-8015DDF193F1}" srcOrd="2" destOrd="0" parTransId="{22FD933C-DF40-424B-A499-6EB848EEB954}" sibTransId="{900E5CD0-28F0-4613-B519-5A47CA5AFF77}"/>
    <dgm:cxn modelId="{C8F54E69-BB30-4309-95F8-5E2D6DAF86A0}" type="presOf" srcId="{820DCF8D-A54B-4CC2-85D4-EA5FAE615046}" destId="{5533B074-CAAE-4B78-A6B1-9C96F53D59C3}" srcOrd="0" destOrd="1" presId="urn:microsoft.com/office/officeart/2005/8/layout/vList2"/>
    <dgm:cxn modelId="{BFCF2D4B-F476-456C-829D-58649088F3EA}" srcId="{70E12C62-244C-4540-B872-52F0073C7456}" destId="{191A8D14-108E-4A6B-AE4A-1CBD00481975}" srcOrd="1" destOrd="0" parTransId="{71F6106B-D539-4A0F-B3D1-343223AE6750}" sibTransId="{6E588965-119A-4CDF-A753-609C8A47990C}"/>
    <dgm:cxn modelId="{30476EB8-7C10-4FF8-8631-FA8AAA649E01}" srcId="{DB37C7DA-77C2-48BE-8512-CE2B1768FA8D}" destId="{70E12C62-244C-4540-B872-52F0073C7456}" srcOrd="1" destOrd="0" parTransId="{62B29F09-3E76-4C87-BDD2-434777996EB3}" sibTransId="{AF14376F-A9D5-4320-B1BA-DD6AD1CF8207}"/>
    <dgm:cxn modelId="{7D91A519-6703-4457-954A-4303B3081252}" type="presOf" srcId="{191A8D14-108E-4A6B-AE4A-1CBD00481975}" destId="{95C7A443-B19D-4A28-903B-35D27E5A6E03}" srcOrd="0" destOrd="1" presId="urn:microsoft.com/office/officeart/2005/8/layout/vList2"/>
    <dgm:cxn modelId="{F1D0A91E-26DE-4DFC-A800-C4607EADEDAD}" type="presOf" srcId="{D4CCB238-74F1-404E-AF1A-48B702B4A1DA}" destId="{232B1258-8690-4668-B76F-C59814C27EE4}" srcOrd="0" destOrd="0" presId="urn:microsoft.com/office/officeart/2005/8/layout/vList2"/>
    <dgm:cxn modelId="{B554695A-B011-4511-BBD5-F2B6FE13D12E}" type="presOf" srcId="{70E12C62-244C-4540-B872-52F0073C7456}" destId="{3261D287-11F1-40D8-8374-C4C75A4C56CB}" srcOrd="0" destOrd="0" presId="urn:microsoft.com/office/officeart/2005/8/layout/vList2"/>
    <dgm:cxn modelId="{18EE75CE-3B79-4DEB-92B9-0DED1845715C}" type="presOf" srcId="{2E8CB935-2B4B-4732-984E-8015DDF193F1}" destId="{5533B074-CAAE-4B78-A6B1-9C96F53D59C3}" srcOrd="0" destOrd="2" presId="urn:microsoft.com/office/officeart/2005/8/layout/vList2"/>
    <dgm:cxn modelId="{F92D5DC5-AC17-4460-BF7A-C4CE25BCA014}" srcId="{DB37C7DA-77C2-48BE-8512-CE2B1768FA8D}" destId="{FFD74E60-046E-455A-AC57-37A437816228}" srcOrd="0" destOrd="0" parTransId="{9F16A43C-586A-488B-8B68-072036E01DDE}" sibTransId="{CA789B3D-0C63-4383-B667-7339D408A33F}"/>
    <dgm:cxn modelId="{3763FE6C-22BC-4417-9FE5-288C38EB233C}" srcId="{1FC802CD-AD05-4D42-99A7-319F7576740E}" destId="{D6698892-72FC-4556-86D4-B933AFDEF506}" srcOrd="0" destOrd="0" parTransId="{F887E515-7F20-4BEC-A8D6-209B0D8A2B9B}" sibTransId="{BA4FA46A-D420-4A76-A69B-F6FA1C23082D}"/>
    <dgm:cxn modelId="{A93469D6-4125-4310-8F52-7D59A80A4C87}" type="presOf" srcId="{77D366BA-A16E-4AD6-A0BE-C85168A4F721}" destId="{95C7A443-B19D-4A28-903B-35D27E5A6E03}" srcOrd="0" destOrd="2" presId="urn:microsoft.com/office/officeart/2005/8/layout/vList2"/>
    <dgm:cxn modelId="{78D1760B-9010-4E5A-B8F9-9D9A2B2E86E8}" type="presOf" srcId="{D6698892-72FC-4556-86D4-B933AFDEF506}" destId="{5533B074-CAAE-4B78-A6B1-9C96F53D59C3}" srcOrd="0" destOrd="0" presId="urn:microsoft.com/office/officeart/2005/8/layout/vList2"/>
    <dgm:cxn modelId="{F6742947-B5FA-45A8-8D30-ED9F2FCE730C}" srcId="{DB37C7DA-77C2-48BE-8512-CE2B1768FA8D}" destId="{1FC802CD-AD05-4D42-99A7-319F7576740E}" srcOrd="3" destOrd="0" parTransId="{16DA39E3-74DC-4B21-A4C7-DCF1B263CC86}" sibTransId="{C13B10AA-2DCF-4180-B2DC-4239532152F0}"/>
    <dgm:cxn modelId="{D902E534-0691-4657-A849-B603D00ED11D}" srcId="{70E12C62-244C-4540-B872-52F0073C7456}" destId="{0B77EA26-0854-419D-8B50-455A2287E058}" srcOrd="0" destOrd="0" parTransId="{6ECCC7FC-4E07-4D3B-BB59-CE8DD941A96D}" sibTransId="{FA7E06AE-47C7-49EF-AD4C-A05CC7F630E8}"/>
    <dgm:cxn modelId="{B074C73F-80F5-43DD-97B4-6CF9B70C03BD}" srcId="{70E12C62-244C-4540-B872-52F0073C7456}" destId="{77D366BA-A16E-4AD6-A0BE-C85168A4F721}" srcOrd="2" destOrd="0" parTransId="{04AC6353-72DC-4CFD-B69A-F1DCC2645845}" sibTransId="{863DC68C-44CC-4234-A619-2C4B75B45DE5}"/>
    <dgm:cxn modelId="{E46A5CC4-BCD9-4512-B5F3-EE7E610FEA4D}" type="presOf" srcId="{0B77EA26-0854-419D-8B50-455A2287E058}" destId="{95C7A443-B19D-4A28-903B-35D27E5A6E03}" srcOrd="0" destOrd="0" presId="urn:microsoft.com/office/officeart/2005/8/layout/vList2"/>
    <dgm:cxn modelId="{101818AF-84E2-49D2-B626-2F144C9FD1AD}" srcId="{1FC802CD-AD05-4D42-99A7-319F7576740E}" destId="{820DCF8D-A54B-4CC2-85D4-EA5FAE615046}" srcOrd="1" destOrd="0" parTransId="{23C215FD-5543-47B3-8C9F-57A9977B6E6C}" sibTransId="{58D5ECA5-82A5-4D54-A02F-FE3F484D7FE9}"/>
    <dgm:cxn modelId="{AA77E13C-6C3A-4252-811F-ACDE85B5CE81}" type="presOf" srcId="{1FC802CD-AD05-4D42-99A7-319F7576740E}" destId="{59C8A986-07F3-471E-AA0E-E3C89E1B5149}" srcOrd="0" destOrd="0" presId="urn:microsoft.com/office/officeart/2005/8/layout/vList2"/>
    <dgm:cxn modelId="{5B64A4E3-AAA4-4FB5-AA35-43DCA2F58B5D}" type="presOf" srcId="{FFD74E60-046E-455A-AC57-37A437816228}" destId="{EAA150AA-5736-4181-9D39-37AEFAD733B5}" srcOrd="0" destOrd="0" presId="urn:microsoft.com/office/officeart/2005/8/layout/vList2"/>
    <dgm:cxn modelId="{0C99AA1B-060C-4C4E-B34F-51DD5C210D7B}" type="presOf" srcId="{DB37C7DA-77C2-48BE-8512-CE2B1768FA8D}" destId="{5B3A04FA-98BF-4CDE-8F7D-35EA28CDF387}" srcOrd="0" destOrd="0" presId="urn:microsoft.com/office/officeart/2005/8/layout/vList2"/>
    <dgm:cxn modelId="{2103EC84-F745-4E00-97E6-DF8A0EA736D8}" srcId="{DB37C7DA-77C2-48BE-8512-CE2B1768FA8D}" destId="{D4CCB238-74F1-404E-AF1A-48B702B4A1DA}" srcOrd="2" destOrd="0" parTransId="{3184813C-F579-4726-A6F8-C2585112227C}" sibTransId="{C714B111-E9DD-437F-8C7B-743770354541}"/>
    <dgm:cxn modelId="{266A9F80-C44E-4EFC-BD16-E6CAF11718F9}" type="presParOf" srcId="{5B3A04FA-98BF-4CDE-8F7D-35EA28CDF387}" destId="{EAA150AA-5736-4181-9D39-37AEFAD733B5}" srcOrd="0" destOrd="0" presId="urn:microsoft.com/office/officeart/2005/8/layout/vList2"/>
    <dgm:cxn modelId="{2AABD702-B987-4833-AFC0-31CE33D1C28D}" type="presParOf" srcId="{5B3A04FA-98BF-4CDE-8F7D-35EA28CDF387}" destId="{9A9FEE81-2108-4431-9293-87635E09309E}" srcOrd="1" destOrd="0" presId="urn:microsoft.com/office/officeart/2005/8/layout/vList2"/>
    <dgm:cxn modelId="{81BBD571-96E2-4861-AB20-E4AA8A5C1620}" type="presParOf" srcId="{5B3A04FA-98BF-4CDE-8F7D-35EA28CDF387}" destId="{3261D287-11F1-40D8-8374-C4C75A4C56CB}" srcOrd="2" destOrd="0" presId="urn:microsoft.com/office/officeart/2005/8/layout/vList2"/>
    <dgm:cxn modelId="{DF1795C4-8868-4798-8FF5-648FC7E414F1}" type="presParOf" srcId="{5B3A04FA-98BF-4CDE-8F7D-35EA28CDF387}" destId="{95C7A443-B19D-4A28-903B-35D27E5A6E03}" srcOrd="3" destOrd="0" presId="urn:microsoft.com/office/officeart/2005/8/layout/vList2"/>
    <dgm:cxn modelId="{A433984E-E7AB-4C97-9F79-F59D82FE68BE}" type="presParOf" srcId="{5B3A04FA-98BF-4CDE-8F7D-35EA28CDF387}" destId="{232B1258-8690-4668-B76F-C59814C27EE4}" srcOrd="4" destOrd="0" presId="urn:microsoft.com/office/officeart/2005/8/layout/vList2"/>
    <dgm:cxn modelId="{5421B3A3-BB32-49B5-A9B9-F69DA01DA1BD}" type="presParOf" srcId="{5B3A04FA-98BF-4CDE-8F7D-35EA28CDF387}" destId="{18B74D23-7DFE-4946-8FE1-9BDD67BE41C5}" srcOrd="5" destOrd="0" presId="urn:microsoft.com/office/officeart/2005/8/layout/vList2"/>
    <dgm:cxn modelId="{AE8AFE62-7435-435A-883E-61BF77F0115D}" type="presParOf" srcId="{5B3A04FA-98BF-4CDE-8F7D-35EA28CDF387}" destId="{59C8A986-07F3-471E-AA0E-E3C89E1B5149}" srcOrd="6" destOrd="0" presId="urn:microsoft.com/office/officeart/2005/8/layout/vList2"/>
    <dgm:cxn modelId="{4EF84CB8-6E87-4719-8D80-C9634518BC5B}" type="presParOf" srcId="{5B3A04FA-98BF-4CDE-8F7D-35EA28CDF387}" destId="{5533B074-CAAE-4B78-A6B1-9C96F53D59C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C54A2-5D6B-4780-A21A-56EA63127CA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3C4CB-C5F8-40C6-ADDC-0EA88F45D223}">
      <dgm:prSet phldrT="[Text]"/>
      <dgm:spPr/>
      <dgm:t>
        <a:bodyPr/>
        <a:lstStyle/>
        <a:p>
          <a:r>
            <a:rPr lang="en-US" dirty="0" smtClean="0"/>
            <a:t>Leadership Skills</a:t>
          </a:r>
          <a:endParaRPr lang="en-US" dirty="0"/>
        </a:p>
      </dgm:t>
    </dgm:pt>
    <dgm:pt modelId="{7954EA7B-4105-446C-8C6D-B291A345AD06}" type="parTrans" cxnId="{4D260B2E-F4BB-47A9-843C-484B2FE32887}">
      <dgm:prSet/>
      <dgm:spPr/>
      <dgm:t>
        <a:bodyPr/>
        <a:lstStyle/>
        <a:p>
          <a:endParaRPr lang="en-US"/>
        </a:p>
      </dgm:t>
    </dgm:pt>
    <dgm:pt modelId="{3A3D545E-9A1A-4DD4-8CAB-6E36911D1CCD}" type="sibTrans" cxnId="{4D260B2E-F4BB-47A9-843C-484B2FE32887}">
      <dgm:prSet/>
      <dgm:spPr/>
      <dgm:t>
        <a:bodyPr/>
        <a:lstStyle/>
        <a:p>
          <a:endParaRPr lang="en-US"/>
        </a:p>
      </dgm:t>
    </dgm:pt>
    <dgm:pt modelId="{039877A3-F6BF-49E3-8E25-588E0111431E}">
      <dgm:prSet phldrT="[Text]"/>
      <dgm:spPr/>
      <dgm:t>
        <a:bodyPr/>
        <a:lstStyle/>
        <a:p>
          <a:r>
            <a:rPr lang="en-US" dirty="0" smtClean="0"/>
            <a:t>Psychometric tests for understanding Leadership styles and Motivation Levels</a:t>
          </a:r>
          <a:endParaRPr lang="en-US" dirty="0"/>
        </a:p>
      </dgm:t>
    </dgm:pt>
    <dgm:pt modelId="{84D31914-90C3-403C-9DEE-49191A5AD02A}" type="parTrans" cxnId="{1F8C9227-CE79-481C-844D-6D7E17D2FC08}">
      <dgm:prSet/>
      <dgm:spPr/>
      <dgm:t>
        <a:bodyPr/>
        <a:lstStyle/>
        <a:p>
          <a:endParaRPr lang="en-US"/>
        </a:p>
      </dgm:t>
    </dgm:pt>
    <dgm:pt modelId="{123C8435-49E0-4C18-88AC-58570EBB9E44}" type="sibTrans" cxnId="{1F8C9227-CE79-481C-844D-6D7E17D2FC08}">
      <dgm:prSet/>
      <dgm:spPr/>
      <dgm:t>
        <a:bodyPr/>
        <a:lstStyle/>
        <a:p>
          <a:endParaRPr lang="en-US"/>
        </a:p>
      </dgm:t>
    </dgm:pt>
    <dgm:pt modelId="{ADAE93B5-BA89-4BB2-941B-75298A0B4F4F}">
      <dgm:prSet phldrT="[Text]"/>
      <dgm:spPr/>
      <dgm:t>
        <a:bodyPr/>
        <a:lstStyle/>
        <a:p>
          <a:r>
            <a:rPr lang="en-US" dirty="0" smtClean="0"/>
            <a:t>Communication and Presentation Skills</a:t>
          </a:r>
          <a:endParaRPr lang="en-US" dirty="0"/>
        </a:p>
      </dgm:t>
    </dgm:pt>
    <dgm:pt modelId="{3853CCE6-5155-4091-86AB-230F188B9515}" type="parTrans" cxnId="{BF15CDA8-BB60-428B-A13E-83F086E7E81E}">
      <dgm:prSet/>
      <dgm:spPr/>
      <dgm:t>
        <a:bodyPr/>
        <a:lstStyle/>
        <a:p>
          <a:endParaRPr lang="en-US"/>
        </a:p>
      </dgm:t>
    </dgm:pt>
    <dgm:pt modelId="{ECD81C96-FB22-4F9D-882D-21F087B445E6}" type="sibTrans" cxnId="{BF15CDA8-BB60-428B-A13E-83F086E7E81E}">
      <dgm:prSet/>
      <dgm:spPr/>
      <dgm:t>
        <a:bodyPr/>
        <a:lstStyle/>
        <a:p>
          <a:endParaRPr lang="en-US"/>
        </a:p>
      </dgm:t>
    </dgm:pt>
    <dgm:pt modelId="{66F6966F-95CD-492C-8722-96279F901FC3}">
      <dgm:prSet phldrT="[Text]"/>
      <dgm:spPr/>
      <dgm:t>
        <a:bodyPr/>
        <a:lstStyle/>
        <a:p>
          <a:r>
            <a:rPr lang="en-US" dirty="0" smtClean="0"/>
            <a:t>Presentation Activities</a:t>
          </a:r>
          <a:endParaRPr lang="en-US" dirty="0"/>
        </a:p>
      </dgm:t>
    </dgm:pt>
    <dgm:pt modelId="{485F4DD3-0C0F-499F-85EE-3B04D982C7A7}" type="parTrans" cxnId="{DC5AD525-D2D8-4F60-B6F5-A2AED63DAEDD}">
      <dgm:prSet/>
      <dgm:spPr/>
      <dgm:t>
        <a:bodyPr/>
        <a:lstStyle/>
        <a:p>
          <a:endParaRPr lang="en-US"/>
        </a:p>
      </dgm:t>
    </dgm:pt>
    <dgm:pt modelId="{3469C465-B03E-4C0D-930E-01F1BE8F50CD}" type="sibTrans" cxnId="{DC5AD525-D2D8-4F60-B6F5-A2AED63DAEDD}">
      <dgm:prSet/>
      <dgm:spPr/>
      <dgm:t>
        <a:bodyPr/>
        <a:lstStyle/>
        <a:p>
          <a:endParaRPr lang="en-US"/>
        </a:p>
      </dgm:t>
    </dgm:pt>
    <dgm:pt modelId="{ADBBDE4F-3CCF-4194-979B-F3F4BFDE46E7}">
      <dgm:prSet phldrT="[Text]"/>
      <dgm:spPr/>
      <dgm:t>
        <a:bodyPr/>
        <a:lstStyle/>
        <a:p>
          <a:r>
            <a:rPr lang="en-US" dirty="0" smtClean="0"/>
            <a:t>Out of the Box Innovative Thinking</a:t>
          </a:r>
          <a:endParaRPr lang="en-US" dirty="0"/>
        </a:p>
      </dgm:t>
    </dgm:pt>
    <dgm:pt modelId="{C8E304AC-5A6F-41B0-BD51-13F1DF80E496}" type="parTrans" cxnId="{3B2A0F2E-7158-4D1F-A296-88A4736DD47F}">
      <dgm:prSet/>
      <dgm:spPr/>
      <dgm:t>
        <a:bodyPr/>
        <a:lstStyle/>
        <a:p>
          <a:endParaRPr lang="en-US"/>
        </a:p>
      </dgm:t>
    </dgm:pt>
    <dgm:pt modelId="{17EFA6C4-107B-4EBB-BA7B-7A4C7243FDD0}" type="sibTrans" cxnId="{3B2A0F2E-7158-4D1F-A296-88A4736DD47F}">
      <dgm:prSet/>
      <dgm:spPr/>
      <dgm:t>
        <a:bodyPr/>
        <a:lstStyle/>
        <a:p>
          <a:endParaRPr lang="en-US"/>
        </a:p>
      </dgm:t>
    </dgm:pt>
    <dgm:pt modelId="{01F1AAC8-795B-499E-A70C-04268A7442F6}">
      <dgm:prSet phldrT="[Text]"/>
      <dgm:spPr/>
      <dgm:t>
        <a:bodyPr/>
        <a:lstStyle/>
        <a:p>
          <a:r>
            <a:rPr lang="en-US" dirty="0" smtClean="0"/>
            <a:t>Discussion on Human Behavior,  Perceptions, Self Concept, Emotional Intelligence, Motivational Techniques.</a:t>
          </a:r>
          <a:endParaRPr lang="en-US" dirty="0"/>
        </a:p>
      </dgm:t>
    </dgm:pt>
    <dgm:pt modelId="{F2F5EDA9-0533-4645-ABDD-4BE10202A65F}" type="parTrans" cxnId="{B4E973D7-CB8F-4B21-A62E-BDE9D5CEB659}">
      <dgm:prSet/>
      <dgm:spPr/>
      <dgm:t>
        <a:bodyPr/>
        <a:lstStyle/>
        <a:p>
          <a:endParaRPr lang="en-US"/>
        </a:p>
      </dgm:t>
    </dgm:pt>
    <dgm:pt modelId="{C06E9334-F8E6-46D9-9C41-D0F9AEA63B52}" type="sibTrans" cxnId="{B4E973D7-CB8F-4B21-A62E-BDE9D5CEB659}">
      <dgm:prSet/>
      <dgm:spPr/>
      <dgm:t>
        <a:bodyPr/>
        <a:lstStyle/>
        <a:p>
          <a:endParaRPr lang="en-US"/>
        </a:p>
      </dgm:t>
    </dgm:pt>
    <dgm:pt modelId="{C55B1E14-473C-474A-B636-5C0D49C807CC}">
      <dgm:prSet phldrT="[Text]"/>
      <dgm:spPr/>
      <dgm:t>
        <a:bodyPr/>
        <a:lstStyle/>
        <a:p>
          <a:r>
            <a:rPr lang="en-US" dirty="0" smtClean="0"/>
            <a:t>Solving Real-World Problems– individual and team</a:t>
          </a:r>
          <a:endParaRPr lang="en-US" dirty="0"/>
        </a:p>
      </dgm:t>
    </dgm:pt>
    <dgm:pt modelId="{285DB61F-D35E-4FD5-999A-CF3DC4DE0903}" type="parTrans" cxnId="{73374B31-E0B1-48DD-A46E-0C078D40F8F8}">
      <dgm:prSet/>
      <dgm:spPr/>
      <dgm:t>
        <a:bodyPr/>
        <a:lstStyle/>
        <a:p>
          <a:endParaRPr lang="en-US"/>
        </a:p>
      </dgm:t>
    </dgm:pt>
    <dgm:pt modelId="{4ED7FEA3-BFFE-4907-B1D2-2C5C6DA8664E}" type="sibTrans" cxnId="{73374B31-E0B1-48DD-A46E-0C078D40F8F8}">
      <dgm:prSet/>
      <dgm:spPr/>
      <dgm:t>
        <a:bodyPr/>
        <a:lstStyle/>
        <a:p>
          <a:endParaRPr lang="en-US"/>
        </a:p>
      </dgm:t>
    </dgm:pt>
    <dgm:pt modelId="{EF717049-06A5-4D65-9E91-9B80EEEFE9D3}">
      <dgm:prSet/>
      <dgm:spPr/>
      <dgm:t>
        <a:bodyPr/>
        <a:lstStyle/>
        <a:p>
          <a:r>
            <a:rPr lang="en-US" dirty="0" smtClean="0"/>
            <a:t>Effective Communication </a:t>
          </a:r>
          <a:endParaRPr lang="en-US" dirty="0"/>
        </a:p>
      </dgm:t>
    </dgm:pt>
    <dgm:pt modelId="{62627FC8-FB4F-4122-A8DF-DB8D21636ABD}" type="parTrans" cxnId="{E8A50221-3062-4BB5-A5C2-E6B63FA52189}">
      <dgm:prSet/>
      <dgm:spPr/>
      <dgm:t>
        <a:bodyPr/>
        <a:lstStyle/>
        <a:p>
          <a:endParaRPr lang="en-US"/>
        </a:p>
      </dgm:t>
    </dgm:pt>
    <dgm:pt modelId="{ABE2C100-09C3-4EBD-B343-970AF8383C71}" type="sibTrans" cxnId="{E8A50221-3062-4BB5-A5C2-E6B63FA52189}">
      <dgm:prSet/>
      <dgm:spPr/>
      <dgm:t>
        <a:bodyPr/>
        <a:lstStyle/>
        <a:p>
          <a:endParaRPr lang="en-US"/>
        </a:p>
      </dgm:t>
    </dgm:pt>
    <dgm:pt modelId="{723DED71-92A4-4F5B-89A6-15E1C96B9650}">
      <dgm:prSet/>
      <dgm:spPr/>
      <dgm:t>
        <a:bodyPr/>
        <a:lstStyle/>
        <a:p>
          <a:r>
            <a:rPr lang="en-US" dirty="0" smtClean="0"/>
            <a:t>Detailed Debriefs </a:t>
          </a:r>
          <a:endParaRPr lang="en-US" dirty="0"/>
        </a:p>
      </dgm:t>
    </dgm:pt>
    <dgm:pt modelId="{30855FCD-4F0B-494E-89B0-40269E410F2E}" type="parTrans" cxnId="{F93895BD-DC0C-466C-865E-8D51C0891B24}">
      <dgm:prSet/>
      <dgm:spPr/>
      <dgm:t>
        <a:bodyPr/>
        <a:lstStyle/>
        <a:p>
          <a:endParaRPr lang="en-US"/>
        </a:p>
      </dgm:t>
    </dgm:pt>
    <dgm:pt modelId="{31ADBC22-EECC-4549-A278-B6F9EEAC0277}" type="sibTrans" cxnId="{F93895BD-DC0C-466C-865E-8D51C0891B24}">
      <dgm:prSet/>
      <dgm:spPr/>
      <dgm:t>
        <a:bodyPr/>
        <a:lstStyle/>
        <a:p>
          <a:endParaRPr lang="en-US"/>
        </a:p>
      </dgm:t>
    </dgm:pt>
    <dgm:pt modelId="{A3017D5F-EB26-4C90-8274-993EDCC4FA37}">
      <dgm:prSet/>
      <dgm:spPr/>
      <dgm:t>
        <a:bodyPr/>
        <a:lstStyle/>
        <a:p>
          <a:r>
            <a:rPr lang="en-US" dirty="0" smtClean="0"/>
            <a:t>Group Learning and Feedback Session</a:t>
          </a:r>
          <a:endParaRPr lang="en-US" dirty="0"/>
        </a:p>
      </dgm:t>
    </dgm:pt>
    <dgm:pt modelId="{6CADE0F1-96E7-4BB5-8B23-4715EEF461B5}" type="parTrans" cxnId="{70BB0251-A592-4CF2-A563-B1443B99DD58}">
      <dgm:prSet/>
      <dgm:spPr/>
      <dgm:t>
        <a:bodyPr/>
        <a:lstStyle/>
        <a:p>
          <a:endParaRPr lang="en-US"/>
        </a:p>
      </dgm:t>
    </dgm:pt>
    <dgm:pt modelId="{5E267C8A-5EDA-4AA6-80A2-DB1799AD0D6E}" type="sibTrans" cxnId="{70BB0251-A592-4CF2-A563-B1443B99DD58}">
      <dgm:prSet/>
      <dgm:spPr/>
      <dgm:t>
        <a:bodyPr/>
        <a:lstStyle/>
        <a:p>
          <a:endParaRPr lang="en-US"/>
        </a:p>
      </dgm:t>
    </dgm:pt>
    <dgm:pt modelId="{40ECB1F4-D925-4821-86C6-366F1917A06E}">
      <dgm:prSet phldrT="[Text]"/>
      <dgm:spPr/>
      <dgm:t>
        <a:bodyPr/>
        <a:lstStyle/>
        <a:p>
          <a:r>
            <a:rPr lang="en-US" dirty="0" smtClean="0"/>
            <a:t>Self Concept Training</a:t>
          </a:r>
          <a:endParaRPr lang="en-US" dirty="0"/>
        </a:p>
      </dgm:t>
    </dgm:pt>
    <dgm:pt modelId="{9076F141-FFC5-46AF-AA82-BEF8182D9DAA}" type="parTrans" cxnId="{F5C0F09F-6410-4A48-B167-74AF0885D5CA}">
      <dgm:prSet/>
      <dgm:spPr/>
      <dgm:t>
        <a:bodyPr/>
        <a:lstStyle/>
        <a:p>
          <a:endParaRPr lang="en-US"/>
        </a:p>
      </dgm:t>
    </dgm:pt>
    <dgm:pt modelId="{42D33005-1012-4E98-92AE-A092D04E7DA7}" type="sibTrans" cxnId="{F5C0F09F-6410-4A48-B167-74AF0885D5CA}">
      <dgm:prSet/>
      <dgm:spPr/>
      <dgm:t>
        <a:bodyPr/>
        <a:lstStyle/>
        <a:p>
          <a:endParaRPr lang="en-US"/>
        </a:p>
      </dgm:t>
    </dgm:pt>
    <dgm:pt modelId="{9747CA54-587A-4632-BB48-A05F58A8C391}">
      <dgm:prSet phldrT="[Text]"/>
      <dgm:spPr/>
      <dgm:t>
        <a:bodyPr/>
        <a:lstStyle/>
        <a:p>
          <a:r>
            <a:rPr lang="en-US" dirty="0" smtClean="0"/>
            <a:t>Behavior Activity Profiling</a:t>
          </a:r>
          <a:endParaRPr lang="en-US" dirty="0"/>
        </a:p>
      </dgm:t>
    </dgm:pt>
    <dgm:pt modelId="{5ACD2950-D20F-4DDE-8770-65216EA04EA4}" type="parTrans" cxnId="{97C532D5-FB49-4AC7-A73A-779763C1576A}">
      <dgm:prSet/>
      <dgm:spPr/>
      <dgm:t>
        <a:bodyPr/>
        <a:lstStyle/>
        <a:p>
          <a:endParaRPr lang="en-US"/>
        </a:p>
      </dgm:t>
    </dgm:pt>
    <dgm:pt modelId="{79F8F23A-A23F-44AE-BC09-B151B758CF54}" type="sibTrans" cxnId="{97C532D5-FB49-4AC7-A73A-779763C1576A}">
      <dgm:prSet/>
      <dgm:spPr/>
      <dgm:t>
        <a:bodyPr/>
        <a:lstStyle/>
        <a:p>
          <a:endParaRPr lang="en-US"/>
        </a:p>
      </dgm:t>
    </dgm:pt>
    <dgm:pt modelId="{BC6736E3-FD9F-480B-B6C3-53BDFE35D1E3}">
      <dgm:prSet phldrT="[Text]"/>
      <dgm:spPr/>
      <dgm:t>
        <a:bodyPr/>
        <a:lstStyle/>
        <a:p>
          <a:endParaRPr lang="en-US" dirty="0"/>
        </a:p>
      </dgm:t>
    </dgm:pt>
    <dgm:pt modelId="{7B162F41-25E1-41E0-9873-4DED8701CFA5}" type="parTrans" cxnId="{25BE5226-4565-40F5-B6E3-745934F248FE}">
      <dgm:prSet/>
      <dgm:spPr/>
      <dgm:t>
        <a:bodyPr/>
        <a:lstStyle/>
        <a:p>
          <a:endParaRPr lang="en-US"/>
        </a:p>
      </dgm:t>
    </dgm:pt>
    <dgm:pt modelId="{DB5BD7B6-9FD6-4500-AE79-738D405661C4}" type="sibTrans" cxnId="{25BE5226-4565-40F5-B6E3-745934F248FE}">
      <dgm:prSet/>
      <dgm:spPr/>
      <dgm:t>
        <a:bodyPr/>
        <a:lstStyle/>
        <a:p>
          <a:endParaRPr lang="en-US"/>
        </a:p>
      </dgm:t>
    </dgm:pt>
    <dgm:pt modelId="{459C2A59-03A3-4C18-BCDE-196754832358}">
      <dgm:prSet phldrT="[Text]"/>
      <dgm:spPr/>
      <dgm:t>
        <a:bodyPr/>
        <a:lstStyle/>
        <a:p>
          <a:r>
            <a:rPr lang="en-US" dirty="0" smtClean="0"/>
            <a:t>Strategy Games</a:t>
          </a:r>
          <a:endParaRPr lang="en-US" dirty="0"/>
        </a:p>
      </dgm:t>
    </dgm:pt>
    <dgm:pt modelId="{904B7050-7CAD-40FD-9DA0-129C54C9B103}" type="parTrans" cxnId="{986B8FB8-791B-4807-A625-557D193B526C}">
      <dgm:prSet/>
      <dgm:spPr/>
      <dgm:t>
        <a:bodyPr/>
        <a:lstStyle/>
        <a:p>
          <a:endParaRPr lang="en-US"/>
        </a:p>
      </dgm:t>
    </dgm:pt>
    <dgm:pt modelId="{B8C337A9-7418-4801-8FF9-88558F63348D}" type="sibTrans" cxnId="{986B8FB8-791B-4807-A625-557D193B526C}">
      <dgm:prSet/>
      <dgm:spPr/>
      <dgm:t>
        <a:bodyPr/>
        <a:lstStyle/>
        <a:p>
          <a:endParaRPr lang="en-US"/>
        </a:p>
      </dgm:t>
    </dgm:pt>
    <dgm:pt modelId="{C8767C44-53B8-4118-B73C-C4207497A610}">
      <dgm:prSet/>
      <dgm:spPr/>
      <dgm:t>
        <a:bodyPr/>
        <a:lstStyle/>
        <a:p>
          <a:r>
            <a:rPr lang="en-US" dirty="0" smtClean="0"/>
            <a:t>Improving Interpersonal relations using </a:t>
          </a:r>
          <a:r>
            <a:rPr lang="en-US" dirty="0" err="1" smtClean="0"/>
            <a:t>Johari</a:t>
          </a:r>
          <a:r>
            <a:rPr lang="en-US" dirty="0" smtClean="0"/>
            <a:t> Window</a:t>
          </a:r>
          <a:endParaRPr lang="en-US" dirty="0"/>
        </a:p>
      </dgm:t>
    </dgm:pt>
    <dgm:pt modelId="{0664D065-5C61-44FB-9EF8-C07589F01C9C}" type="parTrans" cxnId="{42CA90F9-7E60-4077-A2A4-1D9E95365244}">
      <dgm:prSet/>
      <dgm:spPr/>
    </dgm:pt>
    <dgm:pt modelId="{8776C24E-A29C-4926-9735-EAE41EED98DA}" type="sibTrans" cxnId="{42CA90F9-7E60-4077-A2A4-1D9E95365244}">
      <dgm:prSet/>
      <dgm:spPr/>
    </dgm:pt>
    <dgm:pt modelId="{73AF8AA4-C87E-419F-9108-05BB979CED71}">
      <dgm:prSet phldrT="[Text]"/>
      <dgm:spPr/>
      <dgm:t>
        <a:bodyPr/>
        <a:lstStyle/>
        <a:p>
          <a:r>
            <a:rPr lang="en-US" dirty="0" smtClean="0"/>
            <a:t>Delegation</a:t>
          </a:r>
          <a:endParaRPr lang="en-US" dirty="0"/>
        </a:p>
      </dgm:t>
    </dgm:pt>
    <dgm:pt modelId="{0EC4A347-1D50-4A8F-814E-B39F65923030}" type="parTrans" cxnId="{8B94A17B-DAF4-4CA0-B1C5-75AEE9772B31}">
      <dgm:prSet/>
      <dgm:spPr/>
    </dgm:pt>
    <dgm:pt modelId="{6587ADCF-B8BB-4822-99E4-DA3BD8F4EC88}" type="sibTrans" cxnId="{8B94A17B-DAF4-4CA0-B1C5-75AEE9772B31}">
      <dgm:prSet/>
      <dgm:spPr/>
    </dgm:pt>
    <dgm:pt modelId="{D30E3AC5-54E8-4F69-8AE3-EE3A1273EA62}" type="pres">
      <dgm:prSet presAssocID="{5F1C54A2-5D6B-4780-A21A-56EA63127CA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60330B-F29D-4237-AD30-9686706B0767}" type="pres">
      <dgm:prSet presAssocID="{3343C4CB-C5F8-40C6-ADDC-0EA88F45D223}" presName="compositeNode" presStyleCnt="0">
        <dgm:presLayoutVars>
          <dgm:bulletEnabled val="1"/>
        </dgm:presLayoutVars>
      </dgm:prSet>
      <dgm:spPr/>
    </dgm:pt>
    <dgm:pt modelId="{1DECE24A-9E51-44B9-BED0-23BF8D123724}" type="pres">
      <dgm:prSet presAssocID="{3343C4CB-C5F8-40C6-ADDC-0EA88F45D223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50E0A6-0235-407E-A6BF-FE09A719C999}" type="pres">
      <dgm:prSet presAssocID="{3343C4CB-C5F8-40C6-ADDC-0EA88F45D22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3F261-AAC1-447A-B70A-B7C07FE5AAC6}" type="pres">
      <dgm:prSet presAssocID="{3343C4CB-C5F8-40C6-ADDC-0EA88F45D22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F2931-2609-4948-A038-F3B59D758724}" type="pres">
      <dgm:prSet presAssocID="{3A3D545E-9A1A-4DD4-8CAB-6E36911D1CCD}" presName="sibTrans" presStyleCnt="0"/>
      <dgm:spPr/>
    </dgm:pt>
    <dgm:pt modelId="{013B6016-5CC0-4135-96D3-C8344451EF8C}" type="pres">
      <dgm:prSet presAssocID="{ADAE93B5-BA89-4BB2-941B-75298A0B4F4F}" presName="compositeNode" presStyleCnt="0">
        <dgm:presLayoutVars>
          <dgm:bulletEnabled val="1"/>
        </dgm:presLayoutVars>
      </dgm:prSet>
      <dgm:spPr/>
    </dgm:pt>
    <dgm:pt modelId="{1083245D-0306-4A98-B501-437EDAB1C68C}" type="pres">
      <dgm:prSet presAssocID="{ADAE93B5-BA89-4BB2-941B-75298A0B4F4F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F86363-314F-444C-8416-2715F0FEC141}" type="pres">
      <dgm:prSet presAssocID="{ADAE93B5-BA89-4BB2-941B-75298A0B4F4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DA89A-E65B-4238-98EE-7849A311ECF8}" type="pres">
      <dgm:prSet presAssocID="{ADAE93B5-BA89-4BB2-941B-75298A0B4F4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63D18-2B6D-470E-90E3-21B00B904555}" type="pres">
      <dgm:prSet presAssocID="{ECD81C96-FB22-4F9D-882D-21F087B445E6}" presName="sibTrans" presStyleCnt="0"/>
      <dgm:spPr/>
    </dgm:pt>
    <dgm:pt modelId="{190E5A5D-8DE4-41E7-A66A-354A8859ECF1}" type="pres">
      <dgm:prSet presAssocID="{ADBBDE4F-3CCF-4194-979B-F3F4BFDE46E7}" presName="compositeNode" presStyleCnt="0">
        <dgm:presLayoutVars>
          <dgm:bulletEnabled val="1"/>
        </dgm:presLayoutVars>
      </dgm:prSet>
      <dgm:spPr/>
    </dgm:pt>
    <dgm:pt modelId="{7295BBA4-26EF-4945-89D3-0D41F5452199}" type="pres">
      <dgm:prSet presAssocID="{ADBBDE4F-3CCF-4194-979B-F3F4BFDE46E7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A06E55-8CCD-4AEE-BCEF-FEE8429B3D80}" type="pres">
      <dgm:prSet presAssocID="{ADBBDE4F-3CCF-4194-979B-F3F4BFDE46E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77C98-8F33-423A-B854-DB2BF2FD2086}" type="pres">
      <dgm:prSet presAssocID="{ADBBDE4F-3CCF-4194-979B-F3F4BFDE46E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8D1180-2B53-4548-91CE-26668EAB6E74}" type="presOf" srcId="{01F1AAC8-795B-499E-A70C-04268A7442F6}" destId="{E4A06E55-8CCD-4AEE-BCEF-FEE8429B3D80}" srcOrd="0" destOrd="0" presId="urn:microsoft.com/office/officeart/2005/8/layout/hList2"/>
    <dgm:cxn modelId="{51DA237D-E622-4644-A2E2-D76E0EE3B7C2}" type="presOf" srcId="{ADBBDE4F-3CCF-4194-979B-F3F4BFDE46E7}" destId="{A6877C98-8F33-423A-B854-DB2BF2FD2086}" srcOrd="0" destOrd="0" presId="urn:microsoft.com/office/officeart/2005/8/layout/hList2"/>
    <dgm:cxn modelId="{839C7501-A40D-40F1-9998-BA251C97A16D}" type="presOf" srcId="{BC6736E3-FD9F-480B-B6C3-53BDFE35D1E3}" destId="{E4A06E55-8CCD-4AEE-BCEF-FEE8429B3D80}" srcOrd="0" destOrd="3" presId="urn:microsoft.com/office/officeart/2005/8/layout/hList2"/>
    <dgm:cxn modelId="{BF15CDA8-BB60-428B-A13E-83F086E7E81E}" srcId="{5F1C54A2-5D6B-4780-A21A-56EA63127CA6}" destId="{ADAE93B5-BA89-4BB2-941B-75298A0B4F4F}" srcOrd="1" destOrd="0" parTransId="{3853CCE6-5155-4091-86AB-230F188B9515}" sibTransId="{ECD81C96-FB22-4F9D-882D-21F087B445E6}"/>
    <dgm:cxn modelId="{E5BE27E1-3A36-40D0-A193-1F747B560D22}" type="presOf" srcId="{EF717049-06A5-4D65-9E91-9B80EEEFE9D3}" destId="{F6F86363-314F-444C-8416-2715F0FEC141}" srcOrd="0" destOrd="1" presId="urn:microsoft.com/office/officeart/2005/8/layout/hList2"/>
    <dgm:cxn modelId="{1768D0E0-8D25-4FDF-AEDC-7D6A2903E612}" type="presOf" srcId="{40ECB1F4-D925-4821-86C6-366F1917A06E}" destId="{7350E0A6-0235-407E-A6BF-FE09A719C999}" srcOrd="0" destOrd="2" presId="urn:microsoft.com/office/officeart/2005/8/layout/hList2"/>
    <dgm:cxn modelId="{B4E973D7-CB8F-4B21-A62E-BDE9D5CEB659}" srcId="{ADBBDE4F-3CCF-4194-979B-F3F4BFDE46E7}" destId="{01F1AAC8-795B-499E-A70C-04268A7442F6}" srcOrd="0" destOrd="0" parTransId="{F2F5EDA9-0533-4645-ABDD-4BE10202A65F}" sibTransId="{C06E9334-F8E6-46D9-9C41-D0F9AEA63B52}"/>
    <dgm:cxn modelId="{F5C0F09F-6410-4A48-B167-74AF0885D5CA}" srcId="{3343C4CB-C5F8-40C6-ADDC-0EA88F45D223}" destId="{40ECB1F4-D925-4821-86C6-366F1917A06E}" srcOrd="2" destOrd="0" parTransId="{9076F141-FFC5-46AF-AA82-BEF8182D9DAA}" sibTransId="{42D33005-1012-4E98-92AE-A092D04E7DA7}"/>
    <dgm:cxn modelId="{F93895BD-DC0C-466C-865E-8D51C0891B24}" srcId="{ADAE93B5-BA89-4BB2-941B-75298A0B4F4F}" destId="{723DED71-92A4-4F5B-89A6-15E1C96B9650}" srcOrd="2" destOrd="0" parTransId="{30855FCD-4F0B-494E-89B0-40269E410F2E}" sibTransId="{31ADBC22-EECC-4549-A278-B6F9EEAC0277}"/>
    <dgm:cxn modelId="{5FB4C73B-6360-422F-8478-69B14095B667}" type="presOf" srcId="{C55B1E14-473C-474A-B636-5C0D49C807CC}" destId="{E4A06E55-8CCD-4AEE-BCEF-FEE8429B3D80}" srcOrd="0" destOrd="1" presId="urn:microsoft.com/office/officeart/2005/8/layout/hList2"/>
    <dgm:cxn modelId="{986B8FB8-791B-4807-A625-557D193B526C}" srcId="{ADBBDE4F-3CCF-4194-979B-F3F4BFDE46E7}" destId="{459C2A59-03A3-4C18-BCDE-196754832358}" srcOrd="2" destOrd="0" parTransId="{904B7050-7CAD-40FD-9DA0-129C54C9B103}" sibTransId="{B8C337A9-7418-4801-8FF9-88558F63348D}"/>
    <dgm:cxn modelId="{3AA67D77-971F-4152-B335-5B5BD90D2238}" type="presOf" srcId="{73AF8AA4-C87E-419F-9108-05BB979CED71}" destId="{7350E0A6-0235-407E-A6BF-FE09A719C999}" srcOrd="0" destOrd="3" presId="urn:microsoft.com/office/officeart/2005/8/layout/hList2"/>
    <dgm:cxn modelId="{CF152F44-A08B-4E8A-A40B-3F52D61A5EBC}" type="presOf" srcId="{9747CA54-587A-4632-BB48-A05F58A8C391}" destId="{7350E0A6-0235-407E-A6BF-FE09A719C999}" srcOrd="0" destOrd="1" presId="urn:microsoft.com/office/officeart/2005/8/layout/hList2"/>
    <dgm:cxn modelId="{70BB0251-A592-4CF2-A563-B1443B99DD58}" srcId="{ADAE93B5-BA89-4BB2-941B-75298A0B4F4F}" destId="{A3017D5F-EB26-4C90-8274-993EDCC4FA37}" srcOrd="3" destOrd="0" parTransId="{6CADE0F1-96E7-4BB5-8B23-4715EEF461B5}" sibTransId="{5E267C8A-5EDA-4AA6-80A2-DB1799AD0D6E}"/>
    <dgm:cxn modelId="{7DC005DF-4C3E-448A-8597-0CF8EB9AE58F}" type="presOf" srcId="{459C2A59-03A3-4C18-BCDE-196754832358}" destId="{E4A06E55-8CCD-4AEE-BCEF-FEE8429B3D80}" srcOrd="0" destOrd="2" presId="urn:microsoft.com/office/officeart/2005/8/layout/hList2"/>
    <dgm:cxn modelId="{9BD2B886-7AE7-43BE-B702-4A6E6BC01BB9}" type="presOf" srcId="{039877A3-F6BF-49E3-8E25-588E0111431E}" destId="{7350E0A6-0235-407E-A6BF-FE09A719C999}" srcOrd="0" destOrd="0" presId="urn:microsoft.com/office/officeart/2005/8/layout/hList2"/>
    <dgm:cxn modelId="{73374B31-E0B1-48DD-A46E-0C078D40F8F8}" srcId="{ADBBDE4F-3CCF-4194-979B-F3F4BFDE46E7}" destId="{C55B1E14-473C-474A-B636-5C0D49C807CC}" srcOrd="1" destOrd="0" parTransId="{285DB61F-D35E-4FD5-999A-CF3DC4DE0903}" sibTransId="{4ED7FEA3-BFFE-4907-B1D2-2C5C6DA8664E}"/>
    <dgm:cxn modelId="{7893517D-5005-4F70-8349-E5D504532581}" type="presOf" srcId="{3343C4CB-C5F8-40C6-ADDC-0EA88F45D223}" destId="{36D3F261-AAC1-447A-B70A-B7C07FE5AAC6}" srcOrd="0" destOrd="0" presId="urn:microsoft.com/office/officeart/2005/8/layout/hList2"/>
    <dgm:cxn modelId="{F23512CE-A8BF-421E-ABD7-115282E5BDDB}" type="presOf" srcId="{C8767C44-53B8-4118-B73C-C4207497A610}" destId="{F6F86363-314F-444C-8416-2715F0FEC141}" srcOrd="0" destOrd="4" presId="urn:microsoft.com/office/officeart/2005/8/layout/hList2"/>
    <dgm:cxn modelId="{DC5AD525-D2D8-4F60-B6F5-A2AED63DAEDD}" srcId="{ADAE93B5-BA89-4BB2-941B-75298A0B4F4F}" destId="{66F6966F-95CD-492C-8722-96279F901FC3}" srcOrd="0" destOrd="0" parTransId="{485F4DD3-0C0F-499F-85EE-3B04D982C7A7}" sibTransId="{3469C465-B03E-4C0D-930E-01F1BE8F50CD}"/>
    <dgm:cxn modelId="{8B94A17B-DAF4-4CA0-B1C5-75AEE9772B31}" srcId="{3343C4CB-C5F8-40C6-ADDC-0EA88F45D223}" destId="{73AF8AA4-C87E-419F-9108-05BB979CED71}" srcOrd="3" destOrd="0" parTransId="{0EC4A347-1D50-4A8F-814E-B39F65923030}" sibTransId="{6587ADCF-B8BB-4822-99E4-DA3BD8F4EC88}"/>
    <dgm:cxn modelId="{E8A50221-3062-4BB5-A5C2-E6B63FA52189}" srcId="{ADAE93B5-BA89-4BB2-941B-75298A0B4F4F}" destId="{EF717049-06A5-4D65-9E91-9B80EEEFE9D3}" srcOrd="1" destOrd="0" parTransId="{62627FC8-FB4F-4122-A8DF-DB8D21636ABD}" sibTransId="{ABE2C100-09C3-4EBD-B343-970AF8383C71}"/>
    <dgm:cxn modelId="{25BE5226-4565-40F5-B6E3-745934F248FE}" srcId="{ADBBDE4F-3CCF-4194-979B-F3F4BFDE46E7}" destId="{BC6736E3-FD9F-480B-B6C3-53BDFE35D1E3}" srcOrd="3" destOrd="0" parTransId="{7B162F41-25E1-41E0-9873-4DED8701CFA5}" sibTransId="{DB5BD7B6-9FD6-4500-AE79-738D405661C4}"/>
    <dgm:cxn modelId="{D9097CDE-2FEB-4C3C-8616-193B762F6ADF}" type="presOf" srcId="{723DED71-92A4-4F5B-89A6-15E1C96B9650}" destId="{F6F86363-314F-444C-8416-2715F0FEC141}" srcOrd="0" destOrd="2" presId="urn:microsoft.com/office/officeart/2005/8/layout/hList2"/>
    <dgm:cxn modelId="{3B2A0F2E-7158-4D1F-A296-88A4736DD47F}" srcId="{5F1C54A2-5D6B-4780-A21A-56EA63127CA6}" destId="{ADBBDE4F-3CCF-4194-979B-F3F4BFDE46E7}" srcOrd="2" destOrd="0" parTransId="{C8E304AC-5A6F-41B0-BD51-13F1DF80E496}" sibTransId="{17EFA6C4-107B-4EBB-BA7B-7A4C7243FDD0}"/>
    <dgm:cxn modelId="{779D57F7-C612-47E3-9874-32251DBE9A12}" type="presOf" srcId="{5F1C54A2-5D6B-4780-A21A-56EA63127CA6}" destId="{D30E3AC5-54E8-4F69-8AE3-EE3A1273EA62}" srcOrd="0" destOrd="0" presId="urn:microsoft.com/office/officeart/2005/8/layout/hList2"/>
    <dgm:cxn modelId="{42CA90F9-7E60-4077-A2A4-1D9E95365244}" srcId="{ADAE93B5-BA89-4BB2-941B-75298A0B4F4F}" destId="{C8767C44-53B8-4118-B73C-C4207497A610}" srcOrd="4" destOrd="0" parTransId="{0664D065-5C61-44FB-9EF8-C07589F01C9C}" sibTransId="{8776C24E-A29C-4926-9735-EAE41EED98DA}"/>
    <dgm:cxn modelId="{1F8C9227-CE79-481C-844D-6D7E17D2FC08}" srcId="{3343C4CB-C5F8-40C6-ADDC-0EA88F45D223}" destId="{039877A3-F6BF-49E3-8E25-588E0111431E}" srcOrd="0" destOrd="0" parTransId="{84D31914-90C3-403C-9DEE-49191A5AD02A}" sibTransId="{123C8435-49E0-4C18-88AC-58570EBB9E44}"/>
    <dgm:cxn modelId="{97C532D5-FB49-4AC7-A73A-779763C1576A}" srcId="{3343C4CB-C5F8-40C6-ADDC-0EA88F45D223}" destId="{9747CA54-587A-4632-BB48-A05F58A8C391}" srcOrd="1" destOrd="0" parTransId="{5ACD2950-D20F-4DDE-8770-65216EA04EA4}" sibTransId="{79F8F23A-A23F-44AE-BC09-B151B758CF54}"/>
    <dgm:cxn modelId="{99C62417-8489-4AC2-BD86-C8C5A7D215FA}" type="presOf" srcId="{ADAE93B5-BA89-4BB2-941B-75298A0B4F4F}" destId="{33CDA89A-E65B-4238-98EE-7849A311ECF8}" srcOrd="0" destOrd="0" presId="urn:microsoft.com/office/officeart/2005/8/layout/hList2"/>
    <dgm:cxn modelId="{4D260B2E-F4BB-47A9-843C-484B2FE32887}" srcId="{5F1C54A2-5D6B-4780-A21A-56EA63127CA6}" destId="{3343C4CB-C5F8-40C6-ADDC-0EA88F45D223}" srcOrd="0" destOrd="0" parTransId="{7954EA7B-4105-446C-8C6D-B291A345AD06}" sibTransId="{3A3D545E-9A1A-4DD4-8CAB-6E36911D1CCD}"/>
    <dgm:cxn modelId="{72870A98-C15E-4960-82DB-EC0841D7BC8B}" type="presOf" srcId="{66F6966F-95CD-492C-8722-96279F901FC3}" destId="{F6F86363-314F-444C-8416-2715F0FEC141}" srcOrd="0" destOrd="0" presId="urn:microsoft.com/office/officeart/2005/8/layout/hList2"/>
    <dgm:cxn modelId="{B39B16CB-53DC-46BC-8F9F-C0DEE5E841F5}" type="presOf" srcId="{A3017D5F-EB26-4C90-8274-993EDCC4FA37}" destId="{F6F86363-314F-444C-8416-2715F0FEC141}" srcOrd="0" destOrd="3" presId="urn:microsoft.com/office/officeart/2005/8/layout/hList2"/>
    <dgm:cxn modelId="{AA724E86-0124-4826-A161-8070DB102456}" type="presParOf" srcId="{D30E3AC5-54E8-4F69-8AE3-EE3A1273EA62}" destId="{5960330B-F29D-4237-AD30-9686706B0767}" srcOrd="0" destOrd="0" presId="urn:microsoft.com/office/officeart/2005/8/layout/hList2"/>
    <dgm:cxn modelId="{A7D5D67C-8928-4B55-BA52-EC6DA08E503A}" type="presParOf" srcId="{5960330B-F29D-4237-AD30-9686706B0767}" destId="{1DECE24A-9E51-44B9-BED0-23BF8D123724}" srcOrd="0" destOrd="0" presId="urn:microsoft.com/office/officeart/2005/8/layout/hList2"/>
    <dgm:cxn modelId="{9D7A7EF8-227F-4527-BAAD-27E31D97D8E4}" type="presParOf" srcId="{5960330B-F29D-4237-AD30-9686706B0767}" destId="{7350E0A6-0235-407E-A6BF-FE09A719C999}" srcOrd="1" destOrd="0" presId="urn:microsoft.com/office/officeart/2005/8/layout/hList2"/>
    <dgm:cxn modelId="{35ABDF93-BF45-4365-819D-A21DF2A34168}" type="presParOf" srcId="{5960330B-F29D-4237-AD30-9686706B0767}" destId="{36D3F261-AAC1-447A-B70A-B7C07FE5AAC6}" srcOrd="2" destOrd="0" presId="urn:microsoft.com/office/officeart/2005/8/layout/hList2"/>
    <dgm:cxn modelId="{9BCD76B0-BA66-4E4B-B984-1E46DE2C0A5C}" type="presParOf" srcId="{D30E3AC5-54E8-4F69-8AE3-EE3A1273EA62}" destId="{A7EF2931-2609-4948-A038-F3B59D758724}" srcOrd="1" destOrd="0" presId="urn:microsoft.com/office/officeart/2005/8/layout/hList2"/>
    <dgm:cxn modelId="{2DCB4362-137B-4F4A-947B-40061F70770A}" type="presParOf" srcId="{D30E3AC5-54E8-4F69-8AE3-EE3A1273EA62}" destId="{013B6016-5CC0-4135-96D3-C8344451EF8C}" srcOrd="2" destOrd="0" presId="urn:microsoft.com/office/officeart/2005/8/layout/hList2"/>
    <dgm:cxn modelId="{CAD774F7-9A4F-42FA-BD45-5928D106CD75}" type="presParOf" srcId="{013B6016-5CC0-4135-96D3-C8344451EF8C}" destId="{1083245D-0306-4A98-B501-437EDAB1C68C}" srcOrd="0" destOrd="0" presId="urn:microsoft.com/office/officeart/2005/8/layout/hList2"/>
    <dgm:cxn modelId="{4D0ECCE7-99D9-4701-88BF-9B69CDB540CC}" type="presParOf" srcId="{013B6016-5CC0-4135-96D3-C8344451EF8C}" destId="{F6F86363-314F-444C-8416-2715F0FEC141}" srcOrd="1" destOrd="0" presId="urn:microsoft.com/office/officeart/2005/8/layout/hList2"/>
    <dgm:cxn modelId="{80F48B9F-DC78-4EBC-85DE-AD7861C33367}" type="presParOf" srcId="{013B6016-5CC0-4135-96D3-C8344451EF8C}" destId="{33CDA89A-E65B-4238-98EE-7849A311ECF8}" srcOrd="2" destOrd="0" presId="urn:microsoft.com/office/officeart/2005/8/layout/hList2"/>
    <dgm:cxn modelId="{FD039956-3A91-48A2-BAE8-6D7F5F29ACC3}" type="presParOf" srcId="{D30E3AC5-54E8-4F69-8AE3-EE3A1273EA62}" destId="{7B563D18-2B6D-470E-90E3-21B00B904555}" srcOrd="3" destOrd="0" presId="urn:microsoft.com/office/officeart/2005/8/layout/hList2"/>
    <dgm:cxn modelId="{910A6914-5FB9-42FF-B09F-5D98B66EB636}" type="presParOf" srcId="{D30E3AC5-54E8-4F69-8AE3-EE3A1273EA62}" destId="{190E5A5D-8DE4-41E7-A66A-354A8859ECF1}" srcOrd="4" destOrd="0" presId="urn:microsoft.com/office/officeart/2005/8/layout/hList2"/>
    <dgm:cxn modelId="{A69DF4B0-59C4-4290-AECA-E6DD005064CC}" type="presParOf" srcId="{190E5A5D-8DE4-41E7-A66A-354A8859ECF1}" destId="{7295BBA4-26EF-4945-89D3-0D41F5452199}" srcOrd="0" destOrd="0" presId="urn:microsoft.com/office/officeart/2005/8/layout/hList2"/>
    <dgm:cxn modelId="{6A6DA911-9170-40DD-B66D-297A08653761}" type="presParOf" srcId="{190E5A5D-8DE4-41E7-A66A-354A8859ECF1}" destId="{E4A06E55-8CCD-4AEE-BCEF-FEE8429B3D80}" srcOrd="1" destOrd="0" presId="urn:microsoft.com/office/officeart/2005/8/layout/hList2"/>
    <dgm:cxn modelId="{FC69A162-8435-4973-ABE5-7633FFDFDFEB}" type="presParOf" srcId="{190E5A5D-8DE4-41E7-A66A-354A8859ECF1}" destId="{A6877C98-8F33-423A-B854-DB2BF2FD208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A150AA-5736-4181-9D39-37AEFAD733B5}">
      <dsp:nvSpPr>
        <dsp:cNvPr id="0" name=""/>
        <dsp:cNvSpPr/>
      </dsp:nvSpPr>
      <dsp:spPr>
        <a:xfrm>
          <a:off x="0" y="23518"/>
          <a:ext cx="9718766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Venue :  Indoor Training (Company / Hotel)</a:t>
          </a:r>
          <a:endParaRPr lang="en-US" sz="2000" kern="1200" dirty="0"/>
        </a:p>
      </dsp:txBody>
      <dsp:txXfrm>
        <a:off x="0" y="23518"/>
        <a:ext cx="9718766" cy="470559"/>
      </dsp:txXfrm>
    </dsp:sp>
    <dsp:sp modelId="{3261D287-11F1-40D8-8374-C4C75A4C56CB}">
      <dsp:nvSpPr>
        <dsp:cNvPr id="0" name=""/>
        <dsp:cNvSpPr/>
      </dsp:nvSpPr>
      <dsp:spPr>
        <a:xfrm>
          <a:off x="0" y="551678"/>
          <a:ext cx="9718766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Participants: </a:t>
          </a:r>
          <a:endParaRPr lang="en-US" sz="2000" kern="1200" dirty="0"/>
        </a:p>
      </dsp:txBody>
      <dsp:txXfrm>
        <a:off x="0" y="551678"/>
        <a:ext cx="9718766" cy="470559"/>
      </dsp:txXfrm>
    </dsp:sp>
    <dsp:sp modelId="{95C7A443-B19D-4A28-903B-35D27E5A6E03}">
      <dsp:nvSpPr>
        <dsp:cNvPr id="0" name=""/>
        <dsp:cNvSpPr/>
      </dsp:nvSpPr>
      <dsp:spPr>
        <a:xfrm>
          <a:off x="0" y="1022237"/>
          <a:ext cx="9718766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57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25-30 participants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Age Group: 30years+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Sales Managers , BE, BE+MBA</a:t>
          </a:r>
          <a:endParaRPr lang="en-US" sz="1600" kern="1200" dirty="0"/>
        </a:p>
      </dsp:txBody>
      <dsp:txXfrm>
        <a:off x="0" y="1022237"/>
        <a:ext cx="9718766" cy="765899"/>
      </dsp:txXfrm>
    </dsp:sp>
    <dsp:sp modelId="{232B1258-8690-4668-B76F-C59814C27EE4}">
      <dsp:nvSpPr>
        <dsp:cNvPr id="0" name=""/>
        <dsp:cNvSpPr/>
      </dsp:nvSpPr>
      <dsp:spPr>
        <a:xfrm>
          <a:off x="0" y="1788137"/>
          <a:ext cx="9718766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Duration: 2 Day Training – 17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and 18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Nov 2014</a:t>
          </a:r>
          <a:endParaRPr lang="en-US" sz="2000" kern="1200" dirty="0"/>
        </a:p>
      </dsp:txBody>
      <dsp:txXfrm>
        <a:off x="0" y="1788137"/>
        <a:ext cx="9718766" cy="470559"/>
      </dsp:txXfrm>
    </dsp:sp>
    <dsp:sp modelId="{59C8A986-07F3-471E-AA0E-E3C89E1B5149}">
      <dsp:nvSpPr>
        <dsp:cNvPr id="0" name=""/>
        <dsp:cNvSpPr/>
      </dsp:nvSpPr>
      <dsp:spPr>
        <a:xfrm>
          <a:off x="0" y="2316296"/>
          <a:ext cx="9718766" cy="47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Profitability Growth through Enhancing -</a:t>
          </a:r>
          <a:endParaRPr lang="en-US" sz="2000" kern="1200" dirty="0"/>
        </a:p>
      </dsp:txBody>
      <dsp:txXfrm>
        <a:off x="0" y="2316296"/>
        <a:ext cx="9718766" cy="470559"/>
      </dsp:txXfrm>
    </dsp:sp>
    <dsp:sp modelId="{5533B074-CAAE-4B78-A6B1-9C96F53D59C3}">
      <dsp:nvSpPr>
        <dsp:cNvPr id="0" name=""/>
        <dsp:cNvSpPr/>
      </dsp:nvSpPr>
      <dsp:spPr>
        <a:xfrm>
          <a:off x="0" y="2786856"/>
          <a:ext cx="9718766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571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Leadership Skills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Presentation and Communication Skills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Out of the Box / Innovative Thinking</a:t>
          </a:r>
          <a:endParaRPr lang="en-US" sz="1600" kern="1200" dirty="0"/>
        </a:p>
      </dsp:txBody>
      <dsp:txXfrm>
        <a:off x="0" y="2786856"/>
        <a:ext cx="9718766" cy="7658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EC1BA-AFCC-49F6-83C2-84FB071999A1}" type="datetimeFigureOut">
              <a:rPr lang="en-US"/>
              <a:pPr/>
              <a:t>12-Mar-15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94F6-0A32-40E2-9916-4CB03A520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0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94F6-0A32-40E2-9916-4CB03A5200E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73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73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175802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15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868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96170" y="2175802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716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96170" y="2175802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075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pPr/>
              <a:t>12-Mar-15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55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mailto:bhakoo@hotmail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18" Type="http://schemas.openxmlformats.org/officeDocument/2006/relationships/image" Target="../media/image19.gif"/><Relationship Id="rId3" Type="http://schemas.openxmlformats.org/officeDocument/2006/relationships/diagramLayout" Target="../diagrams/layout1.xml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jpe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305" y="1871664"/>
            <a:ext cx="7919204" cy="1514475"/>
          </a:xfrm>
        </p:spPr>
        <p:txBody>
          <a:bodyPr/>
          <a:lstStyle/>
          <a:p>
            <a:r>
              <a:rPr lang="en-US" dirty="0" smtClean="0"/>
              <a:t>BHAKOO TRAINING INSTITUTE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0" y="3657596"/>
            <a:ext cx="7080069" cy="1463043"/>
          </a:xfrm>
        </p:spPr>
        <p:txBody>
          <a:bodyPr>
            <a:normAutofit fontScale="40000" lnSpcReduction="20000"/>
          </a:bodyPr>
          <a:lstStyle/>
          <a:p>
            <a:r>
              <a:rPr lang="en-US" sz="5500" dirty="0" smtClean="0"/>
              <a:t>Director</a:t>
            </a:r>
          </a:p>
          <a:p>
            <a:r>
              <a:rPr lang="en-US" sz="5100" dirty="0" smtClean="0"/>
              <a:t>Group Captain </a:t>
            </a:r>
            <a:r>
              <a:rPr lang="en-US" sz="5100" dirty="0" err="1" smtClean="0"/>
              <a:t>Ashwani</a:t>
            </a:r>
            <a:r>
              <a:rPr lang="en-US" sz="5100" dirty="0" smtClean="0"/>
              <a:t> </a:t>
            </a:r>
            <a:r>
              <a:rPr lang="en-US" sz="5100" dirty="0" err="1" smtClean="0"/>
              <a:t>Bhakoo</a:t>
            </a:r>
            <a:r>
              <a:rPr lang="en-US" sz="5100" dirty="0" smtClean="0"/>
              <a:t>  VSM</a:t>
            </a:r>
          </a:p>
          <a:p>
            <a:r>
              <a:rPr lang="en-US" sz="3400" dirty="0" err="1" smtClean="0"/>
              <a:t>MSc</a:t>
            </a:r>
            <a:r>
              <a:rPr lang="en-US" sz="3400" dirty="0" smtClean="0"/>
              <a:t> (Strategy &amp; </a:t>
            </a:r>
            <a:r>
              <a:rPr lang="en-US" sz="3400" dirty="0" err="1" smtClean="0"/>
              <a:t>Defence</a:t>
            </a:r>
            <a:r>
              <a:rPr lang="en-US" sz="3400" dirty="0" smtClean="0"/>
              <a:t>) , MS, (Psychotherapy and Counseling),  PGDPC (Psychotherapy and Counseling),  MMS (Strategic Management and HR) , Diploma in Advanced Management, </a:t>
            </a:r>
            <a:r>
              <a:rPr lang="en-US" sz="3700" dirty="0" smtClean="0">
                <a:solidFill>
                  <a:prstClr val="black"/>
                </a:solidFill>
              </a:rPr>
              <a:t>Qualified Flying Instructor, Pilot Attack Instructor</a:t>
            </a:r>
            <a:endParaRPr lang="en-US" sz="3400" dirty="0" smtClean="0"/>
          </a:p>
          <a:p>
            <a:endParaRPr lang="en-US" sz="2400" dirty="0"/>
          </a:p>
        </p:txBody>
      </p:sp>
      <p:pic>
        <p:nvPicPr>
          <p:cNvPr id="9" name="Picture 8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Training</a:t>
            </a:r>
            <a:endParaRPr lang="en-US" dirty="0"/>
          </a:p>
        </p:txBody>
      </p:sp>
      <p:pic>
        <p:nvPicPr>
          <p:cNvPr id="4" name="Content Placeholder 3" descr="971039_643701899031004_106544691128496517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6727" y="2272702"/>
            <a:ext cx="5666644" cy="3775401"/>
          </a:xfrm>
          <a:prstGeom prst="rect">
            <a:avLst/>
          </a:prstGeom>
        </p:spPr>
      </p:pic>
      <p:pic>
        <p:nvPicPr>
          <p:cNvPr id="5" name="Picture 4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Schedule (Activity Based)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Bhakoo Training Institute in Wanowrie, Pune"/>
          <p:cNvPicPr>
            <a:picLocks noChangeAspect="1" noChangeArrowheads="1"/>
          </p:cNvPicPr>
          <p:nvPr/>
        </p:nvPicPr>
        <p:blipFill>
          <a:blip r:embed="rId7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Psychometric Tests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96462" y="2583630"/>
            <a:ext cx="4598125" cy="2918911"/>
            <a:chOff x="2233748" y="2529842"/>
            <a:chExt cx="4598125" cy="2918911"/>
          </a:xfrm>
        </p:grpSpPr>
        <p:pic>
          <p:nvPicPr>
            <p:cNvPr id="14338" name="Picture 2" descr="http://www.synergymerchants.com/blog/wp-content/uploads/2010/04/growth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8409" y="3140528"/>
              <a:ext cx="3314700" cy="230822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233748" y="4650381"/>
              <a:ext cx="1423852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From where you are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5108" y="2529842"/>
              <a:ext cx="1336765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Where you want to be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20059080">
              <a:off x="3089459" y="3252656"/>
              <a:ext cx="1673407" cy="369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b="1" i="1" u="sng" dirty="0" smtClean="0"/>
                <a:t>Self Awareness</a:t>
              </a:r>
              <a:endParaRPr lang="en-US" b="1" i="1" u="sng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50577" y="2433917"/>
            <a:ext cx="4760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Psychometric Tests are tools to understand the  present status of participants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 are followed by suggestions to bridge the gap and improve productivity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Participant gets individual inputs on how they can improve and grow to become a better leader</a:t>
            </a:r>
          </a:p>
        </p:txBody>
      </p:sp>
      <p:pic>
        <p:nvPicPr>
          <p:cNvPr id="15" name="Picture 14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Concept Training</a:t>
            </a:r>
            <a:endParaRPr lang="en-US" dirty="0"/>
          </a:p>
        </p:txBody>
      </p:sp>
      <p:pic>
        <p:nvPicPr>
          <p:cNvPr id="4" name="Content Placeholder 3" descr="self-esteem-flow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1"/>
          <a:stretch>
            <a:fillRect/>
          </a:stretch>
        </p:blipFill>
        <p:spPr>
          <a:xfrm>
            <a:off x="8033660" y="2335395"/>
            <a:ext cx="3357155" cy="3749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576" y="2433917"/>
            <a:ext cx="5489857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Self Concept Training includes understanding the difference </a:t>
            </a:r>
            <a:r>
              <a:rPr lang="en-US" sz="2400" b="1" dirty="0" smtClean="0">
                <a:solidFill>
                  <a:srgbClr val="7030A0"/>
                </a:solidFill>
              </a:rPr>
              <a:t>who we think we are, who others think we are and who we really are.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Help Recognize and Realize the impact of Self Concept on Results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Modification of Thoughts to Enhance Productivity </a:t>
            </a:r>
          </a:p>
          <a:p>
            <a:pPr marL="914400" lvl="1" indent="-457200"/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7" name="Picture 6" descr="CDMap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0848" y="4958891"/>
            <a:ext cx="1922771" cy="1369093"/>
          </a:xfrm>
          <a:prstGeom prst="rect">
            <a:avLst/>
          </a:prstGeom>
        </p:spPr>
      </p:pic>
      <p:pic>
        <p:nvPicPr>
          <p:cNvPr id="9" name="Picture 8" descr="Bhakoo Training Institute in Wanowrie, Pune"/>
          <p:cNvPicPr>
            <a:picLocks noChangeAspect="1" noChangeArrowheads="1"/>
          </p:cNvPicPr>
          <p:nvPr/>
        </p:nvPicPr>
        <p:blipFill>
          <a:blip r:embed="rId4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&amp; Presentation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5183775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Mindful Listening Skills</a:t>
            </a:r>
          </a:p>
          <a:p>
            <a:r>
              <a:rPr lang="en-US" dirty="0" smtClean="0"/>
              <a:t>Understanding Client Needs</a:t>
            </a:r>
          </a:p>
          <a:p>
            <a:r>
              <a:rPr lang="en-US" dirty="0" smtClean="0"/>
              <a:t>Creating Effective Presentations</a:t>
            </a:r>
          </a:p>
          <a:p>
            <a:r>
              <a:rPr lang="en-US" dirty="0" smtClean="0"/>
              <a:t>Use of Correct Verbiage </a:t>
            </a:r>
          </a:p>
          <a:p>
            <a:r>
              <a:rPr lang="en-US" dirty="0" smtClean="0"/>
              <a:t>Handling Communication Barriers</a:t>
            </a:r>
          </a:p>
          <a:p>
            <a:pPr lvl="0"/>
            <a:r>
              <a:rPr lang="en-US" dirty="0" smtClean="0"/>
              <a:t>Improving Interpersonal relations using </a:t>
            </a:r>
            <a:r>
              <a:rPr lang="en-US" dirty="0" err="1" smtClean="0"/>
              <a:t>Johari</a:t>
            </a:r>
            <a:r>
              <a:rPr lang="en-US" dirty="0" smtClean="0"/>
              <a:t> Window</a:t>
            </a:r>
          </a:p>
          <a:p>
            <a:endParaRPr lang="en-US" dirty="0"/>
          </a:p>
        </p:txBody>
      </p:sp>
      <p:pic>
        <p:nvPicPr>
          <p:cNvPr id="4" name="Picture 3" descr="Bhakoo Training Institute in Wanowrie, Pune"/>
          <p:cNvPicPr>
            <a:picLocks noChangeAspect="1" noChangeArrowheads="1"/>
          </p:cNvPicPr>
          <p:nvPr/>
        </p:nvPicPr>
        <p:blipFill>
          <a:blip r:embed="rId2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  <p:pic>
        <p:nvPicPr>
          <p:cNvPr id="21506" name="Picture 2" descr="http://careerskillsonline.com/wp-content/uploads/2013/07/Presentation-Skills-960x2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32335" r="33243"/>
          <a:stretch>
            <a:fillRect/>
          </a:stretch>
        </p:blipFill>
        <p:spPr bwMode="auto">
          <a:xfrm>
            <a:off x="6635931" y="2246811"/>
            <a:ext cx="2524590" cy="2253751"/>
          </a:xfrm>
          <a:prstGeom prst="rect">
            <a:avLst/>
          </a:prstGeom>
          <a:noFill/>
        </p:spPr>
      </p:pic>
      <p:pic>
        <p:nvPicPr>
          <p:cNvPr id="21508" name="Picture 4" descr="http://presentationexpressions.com/wp-content/uploads/2012/03/Man-Shaking-Hands-01_full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1198" y="3793263"/>
            <a:ext cx="2156551" cy="215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Trainer fee</a:t>
            </a:r>
          </a:p>
          <a:p>
            <a:r>
              <a:rPr lang="en-US" dirty="0" smtClean="0"/>
              <a:t>Space arranged by Company for conduct of session inclusive of Video projector and sound system. (This can be arranged by us)</a:t>
            </a:r>
          </a:p>
          <a:p>
            <a:r>
              <a:rPr lang="en-US" dirty="0" smtClean="0"/>
              <a:t>Travelling as per actual to be arranged/borne by company.  </a:t>
            </a:r>
          </a:p>
          <a:p>
            <a:r>
              <a:rPr lang="en-US" dirty="0" smtClean="0"/>
              <a:t>Assistance from company for Xeroxing and supplying Training notes etc to participants. (this can </a:t>
            </a:r>
            <a:r>
              <a:rPr lang="en-US" smtClean="0"/>
              <a:t>be arranged by us)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hakoo Training Institute in Wanowrie, Pune"/>
          <p:cNvPicPr>
            <a:picLocks noChangeAspect="1" noChangeArrowheads="1"/>
          </p:cNvPicPr>
          <p:nvPr/>
        </p:nvPicPr>
        <p:blipFill>
          <a:blip r:embed="rId2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155395" y="2497191"/>
            <a:ext cx="8159750" cy="182245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Contact Us </a:t>
            </a:r>
            <a:br>
              <a:rPr lang="en-US" sz="3200" b="1" u="sng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Ashwani</a:t>
            </a:r>
            <a:r>
              <a:rPr lang="en-US" sz="3200" dirty="0" smtClean="0"/>
              <a:t> </a:t>
            </a:r>
            <a:r>
              <a:rPr lang="en-US" sz="3200" dirty="0" err="1" smtClean="0"/>
              <a:t>Bhakoo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Mobile: 9922940308</a:t>
            </a:r>
            <a:br>
              <a:rPr lang="en-US" sz="3200" dirty="0" smtClean="0"/>
            </a:br>
            <a:r>
              <a:rPr lang="en-US" sz="3200" dirty="0" smtClean="0">
                <a:hlinkClick r:id="rId2"/>
              </a:rPr>
              <a:t>bhakoo@hotmail.com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www.ashwanibhakoo.com</a:t>
            </a:r>
            <a:endParaRPr lang="en-US" sz="3200" dirty="0"/>
          </a:p>
        </p:txBody>
      </p:sp>
      <p:pic>
        <p:nvPicPr>
          <p:cNvPr id="9" name="Picture 8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3" t="18426" r="10029" b="28785"/>
          <a:stretch>
            <a:fillRect/>
          </a:stretch>
        </p:blipFill>
        <p:spPr bwMode="auto">
          <a:xfrm>
            <a:off x="5630091" y="2468881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804708"/>
            <a:ext cx="9601196" cy="1303867"/>
          </a:xfrm>
        </p:spPr>
        <p:txBody>
          <a:bodyPr/>
          <a:lstStyle/>
          <a:p>
            <a:r>
              <a:rPr lang="en-US" dirty="0" smtClean="0"/>
              <a:t>Programs Undertaken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92825"/>
            <a:ext cx="9601196" cy="37394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Career Counseling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Teachers Skill Training to handle Changing Class rooms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Workshops on Team Building - Time Management – Goal Setting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Leadership Programs - Communication Skills – Motivation Skills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Innovative Thinking – Out of the Box Thinking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Attitude Building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Presentation Skills – Body language – Interview Skills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Stress Management  - Emotional Intelligence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510" y="982132"/>
            <a:ext cx="9601196" cy="130386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sz="3200" dirty="0" smtClean="0"/>
              <a:t>The Trainer: Group Captain(</a:t>
            </a:r>
            <a:r>
              <a:rPr lang="en-US" sz="3200" dirty="0" err="1" smtClean="0"/>
              <a:t>Retd</a:t>
            </a:r>
            <a:r>
              <a:rPr lang="en-US" sz="3200" dirty="0" smtClean="0"/>
              <a:t>) </a:t>
            </a:r>
            <a:r>
              <a:rPr lang="en-US" sz="3200" dirty="0" err="1" smtClean="0"/>
              <a:t>Ashwani</a:t>
            </a:r>
            <a:r>
              <a:rPr lang="en-US" sz="3200" dirty="0" smtClean="0"/>
              <a:t> </a:t>
            </a:r>
            <a:r>
              <a:rPr lang="en-US" sz="3200" dirty="0" err="1" smtClean="0"/>
              <a:t>Bhakoo</a:t>
            </a:r>
            <a:r>
              <a:rPr lang="en-US" sz="3200" dirty="0" smtClean="0"/>
              <a:t> VSM</a:t>
            </a:r>
            <a:br>
              <a:rPr lang="en-US" sz="3200" dirty="0" smtClean="0"/>
            </a:br>
            <a:r>
              <a:rPr lang="en-US" sz="1400" dirty="0" err="1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MSc</a:t>
            </a:r>
            <a:r>
              <a:rPr lang="en-US" sz="140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 (Strategy &amp; </a:t>
            </a:r>
            <a:r>
              <a:rPr lang="en-US" sz="1400" dirty="0" err="1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Defence</a:t>
            </a:r>
            <a:r>
              <a:rPr lang="en-US" sz="140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) , MS, (Psychotherapy and Counseling),  PGDPC (Psychotherapy and Counseling),  MMS (Strategic Management and HR) , Diploma in Advanced Management, Qualified Flying Instructor, Pilot Attack Instructor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54" y="2439364"/>
            <a:ext cx="10384972" cy="36740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CEO, </a:t>
            </a:r>
            <a:r>
              <a:rPr lang="en-US" dirty="0" err="1" smtClean="0"/>
              <a:t>Bhakoo</a:t>
            </a:r>
            <a:r>
              <a:rPr lang="en-US" dirty="0" smtClean="0"/>
              <a:t> Training Institute ™</a:t>
            </a:r>
          </a:p>
          <a:p>
            <a:r>
              <a:rPr lang="en-US" b="1" dirty="0" smtClean="0"/>
              <a:t>Life Skills Trainer, Psychotherapist and Counselor</a:t>
            </a:r>
          </a:p>
          <a:p>
            <a:r>
              <a:rPr lang="en-US" b="1" dirty="0" smtClean="0"/>
              <a:t>Trustee</a:t>
            </a:r>
            <a:r>
              <a:rPr lang="en-US" dirty="0" smtClean="0"/>
              <a:t>:  Connecting </a:t>
            </a:r>
            <a:r>
              <a:rPr lang="en-US" b="1" dirty="0" smtClean="0"/>
              <a:t>NGO and CYDA (Centre for Youth Development Activities)</a:t>
            </a:r>
          </a:p>
          <a:p>
            <a:r>
              <a:rPr lang="en-US" dirty="0" smtClean="0"/>
              <a:t>Member </a:t>
            </a:r>
            <a:r>
              <a:rPr lang="en-US" b="1" dirty="0" smtClean="0"/>
              <a:t>NHRD</a:t>
            </a:r>
            <a:r>
              <a:rPr lang="en-US" dirty="0" smtClean="0"/>
              <a:t>  and </a:t>
            </a:r>
            <a:r>
              <a:rPr lang="en-US" b="1" dirty="0" smtClean="0"/>
              <a:t>USI </a:t>
            </a:r>
            <a:r>
              <a:rPr lang="en-US" dirty="0" smtClean="0"/>
              <a:t>(United Services Institute for Strategic Thinking)</a:t>
            </a:r>
          </a:p>
          <a:p>
            <a:r>
              <a:rPr lang="en-US" dirty="0" smtClean="0"/>
              <a:t>Pilot with 6000h flying, 2000 plus Instructional, vast International Exposure in Europe, US, China, SE &amp; SW Asia.</a:t>
            </a:r>
          </a:p>
          <a:p>
            <a:r>
              <a:rPr lang="en-US" b="1" dirty="0" smtClean="0"/>
              <a:t>25 years of experience </a:t>
            </a:r>
            <a:r>
              <a:rPr lang="en-US" dirty="0" smtClean="0"/>
              <a:t>in People Management &amp; Human Resource Development</a:t>
            </a:r>
          </a:p>
          <a:p>
            <a:r>
              <a:rPr lang="en-US" dirty="0" smtClean="0"/>
              <a:t>Founder and Instructor at </a:t>
            </a:r>
            <a:r>
              <a:rPr lang="en-US" b="1" dirty="0" smtClean="0"/>
              <a:t>‘Centre for Leadership and Behavioral Sciences’</a:t>
            </a:r>
            <a:r>
              <a:rPr lang="en-US" dirty="0" smtClean="0"/>
              <a:t>; Conducted  training for 1000+ Indian Air Force Officers and families across the country.</a:t>
            </a:r>
          </a:p>
          <a:p>
            <a:r>
              <a:rPr lang="en-US" b="1" dirty="0" smtClean="0"/>
              <a:t>Commanding Officer </a:t>
            </a:r>
            <a:r>
              <a:rPr lang="en-US" dirty="0" smtClean="0"/>
              <a:t>of frontline fighter unit during </a:t>
            </a:r>
            <a:r>
              <a:rPr lang="en-US" b="1" dirty="0" err="1" smtClean="0"/>
              <a:t>Kargil</a:t>
            </a:r>
            <a:r>
              <a:rPr lang="en-US" b="1" dirty="0" smtClean="0"/>
              <a:t> Operations (1999): </a:t>
            </a:r>
            <a:r>
              <a:rPr lang="en-US" dirty="0" smtClean="0"/>
              <a:t>Unit Awarded 7 Gallantry Awards </a:t>
            </a:r>
          </a:p>
          <a:p>
            <a:r>
              <a:rPr lang="en-US" b="1" dirty="0" smtClean="0"/>
              <a:t>Awarded </a:t>
            </a:r>
            <a:r>
              <a:rPr lang="en-US" b="1" dirty="0" err="1" smtClean="0"/>
              <a:t>Vishisht</a:t>
            </a:r>
            <a:r>
              <a:rPr lang="en-US" b="1" dirty="0" smtClean="0"/>
              <a:t> </a:t>
            </a:r>
            <a:r>
              <a:rPr lang="en-US" b="1" dirty="0" err="1" smtClean="0"/>
              <a:t>Seva</a:t>
            </a:r>
            <a:r>
              <a:rPr lang="en-US" b="1" dirty="0" smtClean="0"/>
              <a:t> Medal by the President of India </a:t>
            </a:r>
            <a:r>
              <a:rPr lang="en-US" dirty="0" smtClean="0"/>
              <a:t>for excellence in service and innovative thinking.</a:t>
            </a:r>
          </a:p>
          <a:p>
            <a:r>
              <a:rPr lang="en-US" dirty="0" smtClean="0"/>
              <a:t>Alumni of </a:t>
            </a:r>
            <a:r>
              <a:rPr lang="en-US" b="1" dirty="0" smtClean="0"/>
              <a:t>National </a:t>
            </a:r>
            <a:r>
              <a:rPr lang="en-US" b="1" dirty="0" err="1" smtClean="0"/>
              <a:t>Defence</a:t>
            </a:r>
            <a:r>
              <a:rPr lang="en-US" b="1" dirty="0" smtClean="0"/>
              <a:t> Academy, </a:t>
            </a:r>
            <a:r>
              <a:rPr lang="en-US" b="1" dirty="0" err="1" smtClean="0"/>
              <a:t>Osmania</a:t>
            </a:r>
            <a:r>
              <a:rPr lang="en-US" b="1" dirty="0" smtClean="0"/>
              <a:t> University, Chennai University, Royal Air Force College, UK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2515" t="34292" r="7929" b="19723"/>
          <a:stretch>
            <a:fillRect/>
          </a:stretch>
        </p:blipFill>
        <p:spPr bwMode="auto">
          <a:xfrm>
            <a:off x="10040471" y="2218765"/>
            <a:ext cx="1077337" cy="134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Bhakoo Training Institute in Wanowrie, Pune"/>
          <p:cNvPicPr>
            <a:picLocks noChangeAspect="1" noChangeArrowheads="1"/>
          </p:cNvPicPr>
          <p:nvPr/>
        </p:nvPicPr>
        <p:blipFill>
          <a:blip r:embed="rId3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4" y="851502"/>
            <a:ext cx="9601196" cy="1303867"/>
          </a:xfrm>
        </p:spPr>
        <p:txBody>
          <a:bodyPr/>
          <a:lstStyle/>
          <a:p>
            <a:r>
              <a:rPr lang="en-US" b="1" u="sng" dirty="0" smtClean="0"/>
              <a:t>Clients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27910" y="2220686"/>
          <a:ext cx="9718766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Bhakoo Training Institute in Wanowrie, Pune"/>
          <p:cNvPicPr>
            <a:picLocks noChangeAspect="1" noChangeArrowheads="1"/>
          </p:cNvPicPr>
          <p:nvPr/>
        </p:nvPicPr>
        <p:blipFill>
          <a:blip r:embed="rId7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  <p:pic>
        <p:nvPicPr>
          <p:cNvPr id="1026" name="Picture 2" descr="C:\Users\acer\Desktop\venky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004" y="4978263"/>
            <a:ext cx="2171700" cy="828675"/>
          </a:xfrm>
          <a:prstGeom prst="rect">
            <a:avLst/>
          </a:prstGeom>
          <a:noFill/>
        </p:spPr>
      </p:pic>
      <p:pic>
        <p:nvPicPr>
          <p:cNvPr id="1027" name="Picture 3" descr="C:\Users\acer\Desktop\Novel-Logo.jpg"/>
          <p:cNvPicPr>
            <a:picLocks noChangeAspect="1" noChangeArrowheads="1"/>
          </p:cNvPicPr>
          <p:nvPr/>
        </p:nvPicPr>
        <p:blipFill>
          <a:blip r:embed="rId9" cstate="print"/>
          <a:srcRect t="4881" b="47454"/>
          <a:stretch>
            <a:fillRect/>
          </a:stretch>
        </p:blipFill>
        <p:spPr bwMode="auto">
          <a:xfrm>
            <a:off x="858792" y="3931920"/>
            <a:ext cx="2044700" cy="744583"/>
          </a:xfrm>
          <a:prstGeom prst="rect">
            <a:avLst/>
          </a:prstGeom>
          <a:noFill/>
        </p:spPr>
      </p:pic>
      <p:pic>
        <p:nvPicPr>
          <p:cNvPr id="1028" name="Picture 4" descr="C:\Users\acer\Desktop\wipr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9408" y="3895227"/>
            <a:ext cx="742950" cy="828675"/>
          </a:xfrm>
          <a:prstGeom prst="rect">
            <a:avLst/>
          </a:prstGeom>
          <a:noFill/>
        </p:spPr>
      </p:pic>
      <p:pic>
        <p:nvPicPr>
          <p:cNvPr id="1029" name="Picture 5" descr="C:\Users\acer\Desktop\maste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00507" y="4967968"/>
            <a:ext cx="1476375" cy="904875"/>
          </a:xfrm>
          <a:prstGeom prst="rect">
            <a:avLst/>
          </a:prstGeom>
          <a:noFill/>
        </p:spPr>
      </p:pic>
      <p:pic>
        <p:nvPicPr>
          <p:cNvPr id="1030" name="Picture 6" descr="C:\Users\acer\Desktop\symbiosi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80852" y="4733109"/>
            <a:ext cx="1301931" cy="1301931"/>
          </a:xfrm>
          <a:prstGeom prst="rect">
            <a:avLst/>
          </a:prstGeom>
          <a:noFill/>
        </p:spPr>
      </p:pic>
      <p:pic>
        <p:nvPicPr>
          <p:cNvPr id="1033" name="Picture 9" descr="C:\Users\acer\Desktop\iff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99432" y="4938668"/>
            <a:ext cx="1428750" cy="1066800"/>
          </a:xfrm>
          <a:prstGeom prst="rect">
            <a:avLst/>
          </a:prstGeom>
          <a:noFill/>
        </p:spPr>
      </p:pic>
      <p:pic>
        <p:nvPicPr>
          <p:cNvPr id="1034" name="Picture 10" descr="C:\Users\acer\Desktop\vod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5633" y="3607480"/>
            <a:ext cx="1438275" cy="1038225"/>
          </a:xfrm>
          <a:prstGeom prst="rect">
            <a:avLst/>
          </a:prstGeom>
          <a:noFill/>
        </p:spPr>
      </p:pic>
      <p:pic>
        <p:nvPicPr>
          <p:cNvPr id="1036" name="Picture 12" descr="C:\Users\acer\Desktop\vignan.png"/>
          <p:cNvPicPr>
            <a:picLocks noChangeAspect="1" noChangeArrowheads="1"/>
          </p:cNvPicPr>
          <p:nvPr/>
        </p:nvPicPr>
        <p:blipFill>
          <a:blip r:embed="rId15" cstate="print"/>
          <a:srcRect l="4954" t="21500" r="14333" b="20595"/>
          <a:stretch>
            <a:fillRect/>
          </a:stretch>
        </p:blipFill>
        <p:spPr bwMode="auto">
          <a:xfrm>
            <a:off x="7994122" y="3696223"/>
            <a:ext cx="3287204" cy="901904"/>
          </a:xfrm>
          <a:prstGeom prst="rect">
            <a:avLst/>
          </a:prstGeom>
          <a:noFill/>
        </p:spPr>
      </p:pic>
      <p:pic>
        <p:nvPicPr>
          <p:cNvPr id="1038" name="Picture 14" descr="C:\Users\acer\Desktop\header-logo.jpg"/>
          <p:cNvPicPr>
            <a:picLocks noChangeAspect="1" noChangeArrowheads="1"/>
          </p:cNvPicPr>
          <p:nvPr/>
        </p:nvPicPr>
        <p:blipFill>
          <a:blip r:embed="rId16" cstate="print"/>
          <a:srcRect r="80926" b="485"/>
          <a:stretch>
            <a:fillRect/>
          </a:stretch>
        </p:blipFill>
        <p:spPr bwMode="auto">
          <a:xfrm>
            <a:off x="3565115" y="4800964"/>
            <a:ext cx="1816780" cy="1437518"/>
          </a:xfrm>
          <a:prstGeom prst="rect">
            <a:avLst/>
          </a:prstGeom>
          <a:noFill/>
        </p:spPr>
      </p:pic>
      <p:pic>
        <p:nvPicPr>
          <p:cNvPr id="1040" name="Picture 16" descr="C:\Users\acer\Desktop\2000px-IAF_Crest.sv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31" y="2409600"/>
            <a:ext cx="1196827" cy="1248000"/>
          </a:xfrm>
          <a:prstGeom prst="rect">
            <a:avLst/>
          </a:prstGeom>
          <a:noFill/>
        </p:spPr>
      </p:pic>
      <p:pic>
        <p:nvPicPr>
          <p:cNvPr id="8" name="Picture 5" descr="C:\Users\acer\Desktop\logo_cotmac.gif"/>
          <p:cNvPicPr>
            <a:picLocks noChangeAspect="1" noChangeArrowheads="1"/>
          </p:cNvPicPr>
          <p:nvPr/>
        </p:nvPicPr>
        <p:blipFill>
          <a:blip r:embed="rId18" cstate="print"/>
          <a:srcRect b="75706"/>
          <a:stretch>
            <a:fillRect/>
          </a:stretch>
        </p:blipFill>
        <p:spPr bwMode="auto">
          <a:xfrm>
            <a:off x="6361611" y="2468881"/>
            <a:ext cx="2416601" cy="666697"/>
          </a:xfrm>
          <a:prstGeom prst="rect">
            <a:avLst/>
          </a:prstGeom>
          <a:noFill/>
        </p:spPr>
      </p:pic>
      <p:pic>
        <p:nvPicPr>
          <p:cNvPr id="3" name="Picture 2" descr="C:\Users\acer\Desktop\L_13243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228216" y="2308860"/>
            <a:ext cx="943247" cy="123032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0" cstate="print"/>
          <a:srcRect l="12935" r="9457" b="2394"/>
          <a:stretch>
            <a:fillRect/>
          </a:stretch>
        </p:blipFill>
        <p:spPr bwMode="auto">
          <a:xfrm>
            <a:off x="2351312" y="2360024"/>
            <a:ext cx="1711237" cy="12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acer\Desktop\logo-ksp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59597" y="2561977"/>
            <a:ext cx="1758323" cy="594362"/>
          </a:xfrm>
          <a:prstGeom prst="rect">
            <a:avLst/>
          </a:prstGeom>
          <a:noFill/>
        </p:spPr>
      </p:pic>
      <p:pic>
        <p:nvPicPr>
          <p:cNvPr id="7" name="Picture 2" descr="C:\Users\acer\Desktop\APS_Pune_log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759734" y="2193281"/>
            <a:ext cx="1272540" cy="1535347"/>
          </a:xfrm>
          <a:prstGeom prst="rect">
            <a:avLst/>
          </a:prstGeom>
          <a:noFill/>
        </p:spPr>
      </p:pic>
      <p:pic>
        <p:nvPicPr>
          <p:cNvPr id="10" name="Picture 4" descr="C:\Users\acer\Desktop\2014.JPG"/>
          <p:cNvPicPr>
            <a:picLocks noChangeAspect="1" noChangeArrowheads="1"/>
          </p:cNvPicPr>
          <p:nvPr/>
        </p:nvPicPr>
        <p:blipFill>
          <a:blip r:embed="rId23" cstate="print"/>
          <a:srcRect b="10760"/>
          <a:stretch>
            <a:fillRect/>
          </a:stretch>
        </p:blipFill>
        <p:spPr bwMode="auto">
          <a:xfrm>
            <a:off x="5382169" y="4795912"/>
            <a:ext cx="1083945" cy="1291380"/>
          </a:xfrm>
          <a:prstGeom prst="rect">
            <a:avLst/>
          </a:prstGeom>
          <a:noFill/>
        </p:spPr>
      </p:pic>
      <p:pic>
        <p:nvPicPr>
          <p:cNvPr id="9" name="Picture 2" descr="C:\Users\acer\Desktop\TISS Logo.jpg"/>
          <p:cNvPicPr>
            <a:picLocks noChangeAspect="1" noChangeArrowheads="1"/>
          </p:cNvPicPr>
          <p:nvPr/>
        </p:nvPicPr>
        <p:blipFill>
          <a:blip r:embed="rId24" cstate="print"/>
          <a:srcRect t="5403" b="17307"/>
          <a:stretch>
            <a:fillRect/>
          </a:stretch>
        </p:blipFill>
        <p:spPr bwMode="auto">
          <a:xfrm>
            <a:off x="6665776" y="3396343"/>
            <a:ext cx="914567" cy="1267098"/>
          </a:xfrm>
          <a:prstGeom prst="rect">
            <a:avLst/>
          </a:prstGeom>
          <a:noFill/>
        </p:spPr>
      </p:pic>
    </p:spTree>
  </p:cSld>
  <p:clrMapOvr>
    <a:masterClrMapping/>
  </p:clrMapOvr>
  <p:transition advTm="496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859300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Purpose of the Training</a:t>
            </a:r>
            <a:endParaRPr lang="en-US" dirty="0"/>
          </a:p>
        </p:txBody>
      </p:sp>
      <p:pic>
        <p:nvPicPr>
          <p:cNvPr id="5" name="Picture 4" descr="Bhakoo Training Institute in Wanowrie, Pune"/>
          <p:cNvPicPr>
            <a:picLocks noChangeAspect="1" noChangeArrowheads="1"/>
          </p:cNvPicPr>
          <p:nvPr/>
        </p:nvPicPr>
        <p:blipFill>
          <a:blip r:embed="rId2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  <p:pic>
        <p:nvPicPr>
          <p:cNvPr id="10" name="Picture 9" descr="ax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776" y="2175146"/>
            <a:ext cx="3734193" cy="2272987"/>
          </a:xfrm>
          <a:prstGeom prst="rect">
            <a:avLst/>
          </a:prstGeom>
        </p:spPr>
      </p:pic>
      <p:pic>
        <p:nvPicPr>
          <p:cNvPr id="12" name="Picture 11" descr="axe5.jpg"/>
          <p:cNvPicPr>
            <a:picLocks noChangeAspect="1"/>
          </p:cNvPicPr>
          <p:nvPr/>
        </p:nvPicPr>
        <p:blipFill>
          <a:blip r:embed="rId4" cstate="print"/>
          <a:srcRect b="7947"/>
          <a:stretch>
            <a:fillRect/>
          </a:stretch>
        </p:blipFill>
        <p:spPr>
          <a:xfrm>
            <a:off x="4531058" y="2175748"/>
            <a:ext cx="3125336" cy="227342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4525" y="4628317"/>
            <a:ext cx="10331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axe represents your </a:t>
            </a:r>
            <a:r>
              <a:rPr lang="en-US" sz="3200" b="1" dirty="0" smtClean="0">
                <a:solidFill>
                  <a:srgbClr val="C00000"/>
                </a:solidFill>
              </a:rPr>
              <a:t>tools, skills, mindsets, knowledge, talents and gifts</a:t>
            </a:r>
            <a:r>
              <a:rPr lang="en-US" sz="3200" b="1" dirty="0" smtClean="0"/>
              <a:t>.   The sharpening process is how you prepare for and improve your craft and indeed, your life. </a:t>
            </a:r>
            <a:endParaRPr lang="en-US" sz="3200" b="1" dirty="0"/>
          </a:p>
        </p:txBody>
      </p:sp>
      <p:pic>
        <p:nvPicPr>
          <p:cNvPr id="20" name="Picture 19" descr="axe7.jpg"/>
          <p:cNvPicPr>
            <a:picLocks noChangeAspect="1"/>
          </p:cNvPicPr>
          <p:nvPr/>
        </p:nvPicPr>
        <p:blipFill>
          <a:blip r:embed="rId5" cstate="print"/>
          <a:srcRect r="2516" b="14703"/>
          <a:stretch>
            <a:fillRect/>
          </a:stretch>
        </p:blipFill>
        <p:spPr>
          <a:xfrm>
            <a:off x="7642334" y="2174846"/>
            <a:ext cx="3739896" cy="2247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877628"/>
            <a:ext cx="9601196" cy="1303867"/>
          </a:xfrm>
        </p:spPr>
        <p:txBody>
          <a:bodyPr/>
          <a:lstStyle/>
          <a:p>
            <a:r>
              <a:rPr lang="en-US" dirty="0" smtClean="0"/>
              <a:t>Career Counseling -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2608"/>
            <a:ext cx="9601196" cy="3843871"/>
          </a:xfrm>
        </p:spPr>
        <p:txBody>
          <a:bodyPr>
            <a:noAutofit/>
          </a:bodyPr>
          <a:lstStyle/>
          <a:p>
            <a:r>
              <a:rPr lang="en-US" sz="2800" dirty="0" smtClean="0"/>
              <a:t>Career Counseling a scientific way to get onto the right career track so as: 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To Achieve Success, Happiness, and Peace of Mind. 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To excel in the chosen field </a:t>
            </a:r>
          </a:p>
          <a:p>
            <a:pPr lvl="1"/>
            <a:r>
              <a:rPr lang="en-US" sz="2400" b="1" dirty="0" smtClean="0"/>
              <a:t>To enjoy work and achieve contentment and satisfaction</a:t>
            </a:r>
          </a:p>
          <a:p>
            <a:pPr lvl="1"/>
            <a:r>
              <a:rPr lang="en-US" sz="2400" b="1" dirty="0" smtClean="0">
                <a:solidFill>
                  <a:srgbClr val="7030A0"/>
                </a:solidFill>
              </a:rPr>
              <a:t>To be on the success ladder and help our own growth. 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To avoid Disappointments / Stress / Worries / Pressures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851502"/>
            <a:ext cx="9601196" cy="1303867"/>
          </a:xfrm>
        </p:spPr>
        <p:txBody>
          <a:bodyPr/>
          <a:lstStyle/>
          <a:p>
            <a:r>
              <a:rPr lang="en-US" dirty="0" smtClean="0"/>
              <a:t>Career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194559"/>
            <a:ext cx="9601196" cy="398417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three critical factors while making career choices are:</a:t>
            </a:r>
          </a:p>
          <a:p>
            <a:pPr lvl="1"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Individuals interests</a:t>
            </a:r>
          </a:p>
          <a:p>
            <a:pPr lvl="1"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Aptitude </a:t>
            </a:r>
          </a:p>
          <a:p>
            <a:pPr lvl="1"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Personality.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Career counseling helps identifying these three critical factors and help the individual choose the right career path through: </a:t>
            </a:r>
          </a:p>
          <a:p>
            <a:pPr lvl="1"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</a:rPr>
              <a:t>Aptitude Tests</a:t>
            </a:r>
          </a:p>
          <a:p>
            <a:pPr lvl="1"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</a:rPr>
              <a:t>Intelligence Tests</a:t>
            </a:r>
          </a:p>
          <a:p>
            <a:pPr lvl="1"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</a:rPr>
              <a:t>Personality Tests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Sample Training Plan for Other Courses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834" y="2556932"/>
            <a:ext cx="9821089" cy="3318936"/>
          </a:xfrm>
        </p:spPr>
        <p:txBody>
          <a:bodyPr/>
          <a:lstStyle/>
          <a:p>
            <a:r>
              <a:rPr lang="en-US" sz="3600" dirty="0" smtClean="0"/>
              <a:t>This plan is based on the following:</a:t>
            </a:r>
          </a:p>
          <a:p>
            <a:pPr lvl="1"/>
            <a:r>
              <a:rPr lang="en-US" sz="3200" dirty="0" smtClean="0"/>
              <a:t>Company Brief on Training Requirement / Focus Areas</a:t>
            </a:r>
          </a:p>
          <a:p>
            <a:pPr lvl="1"/>
            <a:r>
              <a:rPr lang="en-US" sz="3200" dirty="0" smtClean="0"/>
              <a:t>Time Availability</a:t>
            </a:r>
          </a:p>
          <a:p>
            <a:pPr lvl="1"/>
            <a:r>
              <a:rPr lang="en-US" sz="3200" dirty="0" smtClean="0"/>
              <a:t>Location – Indoor or Outdoor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Requirements as per Brief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27910" y="2312126"/>
          <a:ext cx="9718766" cy="357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Bhakoo Training Institute in Wanowrie, Pune"/>
          <p:cNvPicPr>
            <a:picLocks noChangeAspect="1" noChangeArrowheads="1"/>
          </p:cNvPicPr>
          <p:nvPr/>
        </p:nvPicPr>
        <p:blipFill>
          <a:blip r:embed="rId7" cstate="print"/>
          <a:srcRect l="1433" t="18426" r="10029" b="28785"/>
          <a:stretch>
            <a:fillRect/>
          </a:stretch>
        </p:blipFill>
        <p:spPr bwMode="auto">
          <a:xfrm>
            <a:off x="0" y="0"/>
            <a:ext cx="1175657" cy="4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2718</TotalTime>
  <Words>742</Words>
  <Application>Microsoft Office PowerPoint</Application>
  <PresentationFormat>Custom</PresentationFormat>
  <Paragraphs>101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BHAKOO TRAINING INSTITUTE </vt:lpstr>
      <vt:lpstr>Programs Undertaken</vt:lpstr>
      <vt:lpstr>The Trainer: Group Captain(Retd) Ashwani Bhakoo VSM MSc (Strategy &amp; Defence) , MS, (Psychotherapy and Counseling),  PGDPC (Psychotherapy and Counseling),  MMS (Strategic Management and HR) , Diploma in Advanced Management, Qualified Flying Instructor, Pilot Attack Instructor</vt:lpstr>
      <vt:lpstr>Clients</vt:lpstr>
      <vt:lpstr>Purpose of the Training</vt:lpstr>
      <vt:lpstr>Career Counseling - Importance</vt:lpstr>
      <vt:lpstr>Career Counseling</vt:lpstr>
      <vt:lpstr>Sample Training Plan for Other Courses</vt:lpstr>
      <vt:lpstr>Training Requirements as per Brief</vt:lpstr>
      <vt:lpstr>Purpose of the Training</vt:lpstr>
      <vt:lpstr>Training Schedule (Activity Based)</vt:lpstr>
      <vt:lpstr>Psychometric Tests</vt:lpstr>
      <vt:lpstr>Self Concept Training</vt:lpstr>
      <vt:lpstr>Communication &amp; Presentation Training</vt:lpstr>
      <vt:lpstr>Commercials</vt:lpstr>
      <vt:lpstr>Contact Us    Ashwani Bhakoo Mobile: 9922940308 bhakoo@hotmail.com www.ashwanibhakoo.com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Kanchan Bhakoo</dc:creator>
  <cp:lastModifiedBy>acer</cp:lastModifiedBy>
  <cp:revision>80</cp:revision>
  <dcterms:created xsi:type="dcterms:W3CDTF">2013-07-15T20:26:40Z</dcterms:created>
  <dcterms:modified xsi:type="dcterms:W3CDTF">2015-03-12T12:40:35Z</dcterms:modified>
</cp:coreProperties>
</file>